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8" d="100"/>
          <a:sy n="48" d="100"/>
        </p:scale>
        <p:origin x="-77" y="-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616D9-6979-4157-8B71-D8CB95B6449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FEDC42-F0E9-4460-87D7-AC393CF28782}">
      <dgm:prSet phldrT="[Текст]"/>
      <dgm:spPr/>
      <dgm:t>
        <a:bodyPr/>
        <a:lstStyle/>
        <a:p>
          <a:r>
            <a:rPr lang="ru-RU" dirty="0" smtClean="0"/>
            <a:t>Альтернативная энергетика</a:t>
          </a:r>
          <a:endParaRPr lang="ru-RU" dirty="0"/>
        </a:p>
      </dgm:t>
    </dgm:pt>
    <dgm:pt modelId="{760E5E8F-CED5-4FE0-B904-239E7206B2B5}" type="parTrans" cxnId="{17C327FE-C79C-475E-9DB8-50CEE16B9791}">
      <dgm:prSet/>
      <dgm:spPr/>
      <dgm:t>
        <a:bodyPr/>
        <a:lstStyle/>
        <a:p>
          <a:endParaRPr lang="ru-RU"/>
        </a:p>
      </dgm:t>
    </dgm:pt>
    <dgm:pt modelId="{6288DE73-115B-4E33-8C65-37700E1FC156}" type="sibTrans" cxnId="{17C327FE-C79C-475E-9DB8-50CEE16B9791}">
      <dgm:prSet/>
      <dgm:spPr/>
      <dgm:t>
        <a:bodyPr/>
        <a:lstStyle/>
        <a:p>
          <a:endParaRPr lang="ru-RU"/>
        </a:p>
      </dgm:t>
    </dgm:pt>
    <dgm:pt modelId="{6E101B91-C589-463C-ADD6-BD99C0482455}">
      <dgm:prSet phldrT="[Текст]"/>
      <dgm:spPr/>
      <dgm:t>
        <a:bodyPr/>
        <a:lstStyle/>
        <a:p>
          <a:r>
            <a:rPr lang="ru-RU" dirty="0" smtClean="0"/>
            <a:t>Ветроэнергетика</a:t>
          </a:r>
          <a:endParaRPr lang="ru-RU" dirty="0"/>
        </a:p>
      </dgm:t>
    </dgm:pt>
    <dgm:pt modelId="{E89FD9AB-62E9-4B3F-9474-E87477821156}" type="parTrans" cxnId="{7EBBC82D-01A6-4C50-ACB9-7FC3B4370818}">
      <dgm:prSet/>
      <dgm:spPr/>
      <dgm:t>
        <a:bodyPr/>
        <a:lstStyle/>
        <a:p>
          <a:endParaRPr lang="ru-RU"/>
        </a:p>
      </dgm:t>
    </dgm:pt>
    <dgm:pt modelId="{8D73198C-1E4B-4554-B218-6EFEC3A93681}" type="sibTrans" cxnId="{7EBBC82D-01A6-4C50-ACB9-7FC3B4370818}">
      <dgm:prSet/>
      <dgm:spPr/>
      <dgm:t>
        <a:bodyPr/>
        <a:lstStyle/>
        <a:p>
          <a:endParaRPr lang="ru-RU"/>
        </a:p>
      </dgm:t>
    </dgm:pt>
    <dgm:pt modelId="{F1199A3D-EF0F-4210-AB0E-ECE5AB96518B}">
      <dgm:prSet phldrT="[Текст]"/>
      <dgm:spPr/>
      <dgm:t>
        <a:bodyPr/>
        <a:lstStyle/>
        <a:p>
          <a:r>
            <a:rPr lang="ru-RU" dirty="0" err="1" smtClean="0"/>
            <a:t>Биотопливо</a:t>
          </a:r>
          <a:endParaRPr lang="ru-RU" dirty="0"/>
        </a:p>
      </dgm:t>
    </dgm:pt>
    <dgm:pt modelId="{FDCE316F-62F5-4732-9070-0781855E8776}" type="parTrans" cxnId="{1F5BA688-2058-48E9-8C8B-377F5DC1F0E2}">
      <dgm:prSet/>
      <dgm:spPr/>
      <dgm:t>
        <a:bodyPr/>
        <a:lstStyle/>
        <a:p>
          <a:endParaRPr lang="ru-RU"/>
        </a:p>
      </dgm:t>
    </dgm:pt>
    <dgm:pt modelId="{380B2B5F-A03D-4392-8832-8ABE918E2A4F}" type="sibTrans" cxnId="{1F5BA688-2058-48E9-8C8B-377F5DC1F0E2}">
      <dgm:prSet/>
      <dgm:spPr/>
      <dgm:t>
        <a:bodyPr/>
        <a:lstStyle/>
        <a:p>
          <a:endParaRPr lang="ru-RU"/>
        </a:p>
      </dgm:t>
    </dgm:pt>
    <dgm:pt modelId="{C924BC77-B638-465A-88F3-64F6FB0B488D}">
      <dgm:prSet phldrT="[Текст]"/>
      <dgm:spPr/>
      <dgm:t>
        <a:bodyPr/>
        <a:lstStyle/>
        <a:p>
          <a:r>
            <a:rPr lang="ru-RU" dirty="0" smtClean="0"/>
            <a:t>Гелиоэнергетика</a:t>
          </a:r>
          <a:endParaRPr lang="ru-RU" dirty="0"/>
        </a:p>
      </dgm:t>
    </dgm:pt>
    <dgm:pt modelId="{607CE833-DDCE-42C4-890A-972D8DA3358E}" type="parTrans" cxnId="{93C08C67-585B-479B-96FE-5BAF2FF257E8}">
      <dgm:prSet/>
      <dgm:spPr/>
      <dgm:t>
        <a:bodyPr/>
        <a:lstStyle/>
        <a:p>
          <a:endParaRPr lang="ru-RU"/>
        </a:p>
      </dgm:t>
    </dgm:pt>
    <dgm:pt modelId="{44059762-74E1-490F-BC82-B10F5BCE0A4C}" type="sibTrans" cxnId="{93C08C67-585B-479B-96FE-5BAF2FF257E8}">
      <dgm:prSet/>
      <dgm:spPr/>
      <dgm:t>
        <a:bodyPr/>
        <a:lstStyle/>
        <a:p>
          <a:endParaRPr lang="ru-RU"/>
        </a:p>
      </dgm:t>
    </dgm:pt>
    <dgm:pt modelId="{FB594B9B-D3A1-4099-AD4C-B3791F9C64C8}">
      <dgm:prSet phldrT="[Текст]"/>
      <dgm:spPr/>
      <dgm:t>
        <a:bodyPr/>
        <a:lstStyle/>
        <a:p>
          <a:r>
            <a:rPr lang="ru-RU" dirty="0" smtClean="0"/>
            <a:t>Гидроэнергетика</a:t>
          </a:r>
          <a:endParaRPr lang="ru-RU" dirty="0"/>
        </a:p>
      </dgm:t>
    </dgm:pt>
    <dgm:pt modelId="{D58615C2-D4CD-41A3-84B8-E69E1CE6D222}" type="parTrans" cxnId="{5E9693D0-112D-47F3-A456-421F14BA1E1E}">
      <dgm:prSet/>
      <dgm:spPr/>
      <dgm:t>
        <a:bodyPr/>
        <a:lstStyle/>
        <a:p>
          <a:endParaRPr lang="ru-RU"/>
        </a:p>
      </dgm:t>
    </dgm:pt>
    <dgm:pt modelId="{B37BA090-E877-43E8-A5A1-306E537A5D18}" type="sibTrans" cxnId="{5E9693D0-112D-47F3-A456-421F14BA1E1E}">
      <dgm:prSet/>
      <dgm:spPr/>
      <dgm:t>
        <a:bodyPr/>
        <a:lstStyle/>
        <a:p>
          <a:endParaRPr lang="ru-RU"/>
        </a:p>
      </dgm:t>
    </dgm:pt>
    <dgm:pt modelId="{7456BBAD-5282-42E2-91FF-062357252EFC}">
      <dgm:prSet phldrT="[Текст]"/>
      <dgm:spPr/>
      <dgm:t>
        <a:bodyPr/>
        <a:lstStyle/>
        <a:p>
          <a:r>
            <a:rPr lang="ru-RU" dirty="0" err="1" smtClean="0"/>
            <a:t>Геотермальая</a:t>
          </a:r>
          <a:endParaRPr lang="ru-RU" dirty="0"/>
        </a:p>
      </dgm:t>
    </dgm:pt>
    <dgm:pt modelId="{3C442D39-16B5-4FE4-B342-83A4BD3900F4}" type="parTrans" cxnId="{FB32F716-132F-481D-8153-EAD0EB0706D9}">
      <dgm:prSet/>
      <dgm:spPr/>
      <dgm:t>
        <a:bodyPr/>
        <a:lstStyle/>
        <a:p>
          <a:endParaRPr lang="ru-RU"/>
        </a:p>
      </dgm:t>
    </dgm:pt>
    <dgm:pt modelId="{57DF3A0A-001D-45EB-9522-AE7603C70CDD}" type="sibTrans" cxnId="{FB32F716-132F-481D-8153-EAD0EB0706D9}">
      <dgm:prSet/>
      <dgm:spPr/>
      <dgm:t>
        <a:bodyPr/>
        <a:lstStyle/>
        <a:p>
          <a:endParaRPr lang="ru-RU"/>
        </a:p>
      </dgm:t>
    </dgm:pt>
    <dgm:pt modelId="{8C967ECD-BC00-4BB3-98ED-2186C5ECC5B1}">
      <dgm:prSet phldrT="[Текст]"/>
      <dgm:spPr/>
      <dgm:t>
        <a:bodyPr/>
        <a:lstStyle/>
        <a:p>
          <a:r>
            <a:rPr lang="ru-RU" dirty="0" smtClean="0"/>
            <a:t>Космическая</a:t>
          </a:r>
          <a:endParaRPr lang="ru-RU" dirty="0"/>
        </a:p>
      </dgm:t>
    </dgm:pt>
    <dgm:pt modelId="{B2863DDD-6E56-4063-A599-6CB6CAF9D6BE}" type="parTrans" cxnId="{B7697599-355B-42B9-B39A-D7B86366E69F}">
      <dgm:prSet/>
      <dgm:spPr/>
      <dgm:t>
        <a:bodyPr/>
        <a:lstStyle/>
        <a:p>
          <a:endParaRPr lang="ru-RU"/>
        </a:p>
      </dgm:t>
    </dgm:pt>
    <dgm:pt modelId="{CF5C6923-3EB3-4B8F-9EA1-82188D65F292}" type="sibTrans" cxnId="{B7697599-355B-42B9-B39A-D7B86366E69F}">
      <dgm:prSet/>
      <dgm:spPr/>
      <dgm:t>
        <a:bodyPr/>
        <a:lstStyle/>
        <a:p>
          <a:endParaRPr lang="ru-RU"/>
        </a:p>
      </dgm:t>
    </dgm:pt>
    <dgm:pt modelId="{4A379B9D-BD3A-44D7-963B-BD9987F5DA0E}">
      <dgm:prSet phldrT="[Текст]"/>
      <dgm:spPr/>
      <dgm:t>
        <a:bodyPr/>
        <a:lstStyle/>
        <a:p>
          <a:r>
            <a:rPr lang="ru-RU" dirty="0" smtClean="0"/>
            <a:t>Водородная</a:t>
          </a:r>
          <a:endParaRPr lang="ru-RU" dirty="0"/>
        </a:p>
      </dgm:t>
    </dgm:pt>
    <dgm:pt modelId="{EC645893-604C-439D-BAA0-36A0D04CC518}" type="parTrans" cxnId="{6DC6911B-2B19-441C-AEF7-AA13C6FB4E3E}">
      <dgm:prSet/>
      <dgm:spPr/>
      <dgm:t>
        <a:bodyPr/>
        <a:lstStyle/>
        <a:p>
          <a:endParaRPr lang="ru-RU"/>
        </a:p>
      </dgm:t>
    </dgm:pt>
    <dgm:pt modelId="{1ABF4B93-9712-4D83-BB77-CCBA39134A0D}" type="sibTrans" cxnId="{6DC6911B-2B19-441C-AEF7-AA13C6FB4E3E}">
      <dgm:prSet/>
      <dgm:spPr/>
      <dgm:t>
        <a:bodyPr/>
        <a:lstStyle/>
        <a:p>
          <a:endParaRPr lang="ru-RU"/>
        </a:p>
      </dgm:t>
    </dgm:pt>
    <dgm:pt modelId="{89688061-D3ED-4A62-8ACC-B99B1D7E1CA4}">
      <dgm:prSet phldrT="[Текст]"/>
      <dgm:spPr/>
      <dgm:t>
        <a:bodyPr/>
        <a:lstStyle/>
        <a:p>
          <a:r>
            <a:rPr lang="ru-RU" dirty="0" smtClean="0"/>
            <a:t>Квантовая</a:t>
          </a:r>
          <a:endParaRPr lang="ru-RU" dirty="0"/>
        </a:p>
      </dgm:t>
    </dgm:pt>
    <dgm:pt modelId="{17905E1E-9AD1-437E-A7AA-B9F6DFE0B1E1}" type="parTrans" cxnId="{3B285DBB-2B91-498A-87A8-E503E2E40C1B}">
      <dgm:prSet/>
      <dgm:spPr/>
      <dgm:t>
        <a:bodyPr/>
        <a:lstStyle/>
        <a:p>
          <a:endParaRPr lang="ru-RU"/>
        </a:p>
      </dgm:t>
    </dgm:pt>
    <dgm:pt modelId="{35525C13-7BC0-456F-BAD3-7AA1073DDF00}" type="sibTrans" cxnId="{3B285DBB-2B91-498A-87A8-E503E2E40C1B}">
      <dgm:prSet/>
      <dgm:spPr/>
      <dgm:t>
        <a:bodyPr/>
        <a:lstStyle/>
        <a:p>
          <a:endParaRPr lang="ru-RU"/>
        </a:p>
      </dgm:t>
    </dgm:pt>
    <dgm:pt modelId="{C08E970F-3F23-4A75-BCBE-86540C818C57}">
      <dgm:prSet phldrT="[Текст]"/>
      <dgm:spPr/>
      <dgm:t>
        <a:bodyPr/>
        <a:lstStyle/>
        <a:p>
          <a:r>
            <a:rPr lang="ru-RU" dirty="0" smtClean="0"/>
            <a:t>Термоядерная</a:t>
          </a:r>
          <a:endParaRPr lang="ru-RU" dirty="0"/>
        </a:p>
      </dgm:t>
    </dgm:pt>
    <dgm:pt modelId="{378B9CD0-F5CB-4F8B-B4BB-13B1F21294C8}" type="parTrans" cxnId="{BB35A12B-7359-4D11-B6E8-89F86CED6B8B}">
      <dgm:prSet/>
      <dgm:spPr/>
      <dgm:t>
        <a:bodyPr/>
        <a:lstStyle/>
        <a:p>
          <a:endParaRPr lang="ru-RU"/>
        </a:p>
      </dgm:t>
    </dgm:pt>
    <dgm:pt modelId="{C5E20044-FB75-4D82-B07E-04DE8E338AE7}" type="sibTrans" cxnId="{BB35A12B-7359-4D11-B6E8-89F86CED6B8B}">
      <dgm:prSet/>
      <dgm:spPr/>
      <dgm:t>
        <a:bodyPr/>
        <a:lstStyle/>
        <a:p>
          <a:endParaRPr lang="ru-RU"/>
        </a:p>
      </dgm:t>
    </dgm:pt>
    <dgm:pt modelId="{8C4522EF-F49D-4C40-A34B-983E1FE172D6}" type="pres">
      <dgm:prSet presAssocID="{3D7616D9-6979-4157-8B71-D8CB95B6449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99A37-AC1E-470C-9422-D87A0C61E3CA}" type="pres">
      <dgm:prSet presAssocID="{95FEDC42-F0E9-4460-87D7-AC393CF28782}" presName="root1" presStyleCnt="0"/>
      <dgm:spPr/>
    </dgm:pt>
    <dgm:pt modelId="{1CE68895-24AA-434D-9231-DBF982414CB0}" type="pres">
      <dgm:prSet presAssocID="{95FEDC42-F0E9-4460-87D7-AC393CF28782}" presName="LevelOneTextNode" presStyleLbl="node0" presStyleIdx="0" presStyleCnt="1" custAng="5400000" custScaleX="253365" custScaleY="186628" custLinFactX="137641" custLinFactNeighborX="200000" custLinFactNeighborY="-872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975C6F-DDCB-41F3-B255-1F35E462392D}" type="pres">
      <dgm:prSet presAssocID="{95FEDC42-F0E9-4460-87D7-AC393CF28782}" presName="level2hierChild" presStyleCnt="0"/>
      <dgm:spPr/>
    </dgm:pt>
    <dgm:pt modelId="{99A67989-2159-46C6-9A32-EF5C29C4AD6F}" type="pres">
      <dgm:prSet presAssocID="{E89FD9AB-62E9-4B3F-9474-E87477821156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E1C75E0C-E75B-4994-AE05-2C969E67835D}" type="pres">
      <dgm:prSet presAssocID="{E89FD9AB-62E9-4B3F-9474-E87477821156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541F078-8D6E-423C-A49F-139D3D07F70B}" type="pres">
      <dgm:prSet presAssocID="{6E101B91-C589-463C-ADD6-BD99C0482455}" presName="root2" presStyleCnt="0"/>
      <dgm:spPr/>
    </dgm:pt>
    <dgm:pt modelId="{FC97C752-4C80-4BBA-858F-A572C2B3DCB2}" type="pres">
      <dgm:prSet presAssocID="{6E101B91-C589-463C-ADD6-BD99C0482455}" presName="LevelTwoTextNode" presStyleLbl="node2" presStyleIdx="0" presStyleCnt="9" custLinFactY="495142" custLinFactNeighborX="-64034" custLinFactNeighborY="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AD0CC7-1210-4462-9FFF-6383B1E45041}" type="pres">
      <dgm:prSet presAssocID="{6E101B91-C589-463C-ADD6-BD99C0482455}" presName="level3hierChild" presStyleCnt="0"/>
      <dgm:spPr/>
    </dgm:pt>
    <dgm:pt modelId="{77E6AEDD-D1AE-405F-87F2-D59BCDEC2015}" type="pres">
      <dgm:prSet presAssocID="{FDCE316F-62F5-4732-9070-0781855E8776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3E856BDF-E703-46C7-B64C-B777ABAC4BCB}" type="pres">
      <dgm:prSet presAssocID="{FDCE316F-62F5-4732-9070-0781855E8776}" presName="connTx" presStyleLbl="parChTrans1D2" presStyleIdx="1" presStyleCnt="9"/>
      <dgm:spPr/>
      <dgm:t>
        <a:bodyPr/>
        <a:lstStyle/>
        <a:p>
          <a:endParaRPr lang="ru-RU"/>
        </a:p>
      </dgm:t>
    </dgm:pt>
    <dgm:pt modelId="{9B4B5738-ECD3-406A-8156-9A85A45D5055}" type="pres">
      <dgm:prSet presAssocID="{F1199A3D-EF0F-4210-AB0E-ECE5AB96518B}" presName="root2" presStyleCnt="0"/>
      <dgm:spPr/>
    </dgm:pt>
    <dgm:pt modelId="{1B9F86DE-5228-4BB3-BD6B-89FF7D94461C}" type="pres">
      <dgm:prSet presAssocID="{F1199A3D-EF0F-4210-AB0E-ECE5AB96518B}" presName="LevelTwoTextNode" presStyleLbl="node2" presStyleIdx="1" presStyleCnt="9" custAng="0" custLinFactX="-100000" custLinFactNeighborX="-158043" custLinFactNeighborY="-42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86149-C3DA-4EC5-9B37-7E1B6F4AA153}" type="pres">
      <dgm:prSet presAssocID="{F1199A3D-EF0F-4210-AB0E-ECE5AB96518B}" presName="level3hierChild" presStyleCnt="0"/>
      <dgm:spPr/>
    </dgm:pt>
    <dgm:pt modelId="{8C7C82F3-11A3-4B74-BE0A-2F5E9DCB1095}" type="pres">
      <dgm:prSet presAssocID="{607CE833-DDCE-42C4-890A-972D8DA3358E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9C8FB8BE-18D6-4C51-80C7-458B5B058C34}" type="pres">
      <dgm:prSet presAssocID="{607CE833-DDCE-42C4-890A-972D8DA3358E}" presName="connTx" presStyleLbl="parChTrans1D2" presStyleIdx="2" presStyleCnt="9"/>
      <dgm:spPr/>
      <dgm:t>
        <a:bodyPr/>
        <a:lstStyle/>
        <a:p>
          <a:endParaRPr lang="ru-RU"/>
        </a:p>
      </dgm:t>
    </dgm:pt>
    <dgm:pt modelId="{0DF6DEB5-C0E8-406A-BF99-D8D059E7E58C}" type="pres">
      <dgm:prSet presAssocID="{C924BC77-B638-465A-88F3-64F6FB0B488D}" presName="root2" presStyleCnt="0"/>
      <dgm:spPr/>
    </dgm:pt>
    <dgm:pt modelId="{1E6AEAF1-A5AE-47B6-BB13-B8911C55C556}" type="pres">
      <dgm:prSet presAssocID="{C924BC77-B638-465A-88F3-64F6FB0B488D}" presName="LevelTwoTextNode" presStyleLbl="node2" presStyleIdx="2" presStyleCnt="9" custAng="0" custLinFactX="-100000" custLinFactNeighborX="-150326" custLinFactNeighborY="-56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923FB-7278-4B0F-9996-470056AE2705}" type="pres">
      <dgm:prSet presAssocID="{C924BC77-B638-465A-88F3-64F6FB0B488D}" presName="level3hierChild" presStyleCnt="0"/>
      <dgm:spPr/>
    </dgm:pt>
    <dgm:pt modelId="{95DBC10D-EB59-474C-91F4-A0A7C6B8689F}" type="pres">
      <dgm:prSet presAssocID="{D58615C2-D4CD-41A3-84B8-E69E1CE6D222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8834B9A8-4E71-404B-846A-F07F485D1229}" type="pres">
      <dgm:prSet presAssocID="{D58615C2-D4CD-41A3-84B8-E69E1CE6D222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6A13E7A-0462-40E8-8DC0-96018C668687}" type="pres">
      <dgm:prSet presAssocID="{FB594B9B-D3A1-4099-AD4C-B3791F9C64C8}" presName="root2" presStyleCnt="0"/>
      <dgm:spPr/>
    </dgm:pt>
    <dgm:pt modelId="{E0C5C708-9319-418D-9C5D-C59CD5C3E8A7}" type="pres">
      <dgm:prSet presAssocID="{FB594B9B-D3A1-4099-AD4C-B3791F9C64C8}" presName="LevelTwoTextNode" presStyleLbl="node2" presStyleIdx="3" presStyleCnt="9" custAng="0" custScaleX="95879" custLinFactX="-8" custLinFactY="204286" custLinFactNeighborX="-100000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1FF444-0BC3-4FB9-A887-EB9C3998F3F0}" type="pres">
      <dgm:prSet presAssocID="{FB594B9B-D3A1-4099-AD4C-B3791F9C64C8}" presName="level3hierChild" presStyleCnt="0"/>
      <dgm:spPr/>
    </dgm:pt>
    <dgm:pt modelId="{D146D5FA-A743-45D0-8B65-3878D515BB9E}" type="pres">
      <dgm:prSet presAssocID="{3C442D39-16B5-4FE4-B342-83A4BD3900F4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FC29FFB4-ABE2-4E97-8114-4E88326560E3}" type="pres">
      <dgm:prSet presAssocID="{3C442D39-16B5-4FE4-B342-83A4BD3900F4}" presName="connTx" presStyleLbl="parChTrans1D2" presStyleIdx="4" presStyleCnt="9"/>
      <dgm:spPr/>
      <dgm:t>
        <a:bodyPr/>
        <a:lstStyle/>
        <a:p>
          <a:endParaRPr lang="ru-RU"/>
        </a:p>
      </dgm:t>
    </dgm:pt>
    <dgm:pt modelId="{B4CA9EE2-46BF-4FB3-87EC-17C561237975}" type="pres">
      <dgm:prSet presAssocID="{7456BBAD-5282-42E2-91FF-062357252EFC}" presName="root2" presStyleCnt="0"/>
      <dgm:spPr/>
    </dgm:pt>
    <dgm:pt modelId="{99246200-9955-4620-8FE6-75A48C81F493}" type="pres">
      <dgm:prSet presAssocID="{7456BBAD-5282-42E2-91FF-062357252EFC}" presName="LevelTwoTextNode" presStyleLbl="node2" presStyleIdx="4" presStyleCnt="9" custAng="0" custLinFactX="-26765" custLinFactY="100000" custLinFactNeighborX="-100000" custLinFactNeighborY="157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45C955-C343-4C7A-B507-B964879D8A7D}" type="pres">
      <dgm:prSet presAssocID="{7456BBAD-5282-42E2-91FF-062357252EFC}" presName="level3hierChild" presStyleCnt="0"/>
      <dgm:spPr/>
    </dgm:pt>
    <dgm:pt modelId="{E8F755C4-F6CD-45BD-8089-79F17B84B198}" type="pres">
      <dgm:prSet presAssocID="{B2863DDD-6E56-4063-A599-6CB6CAF9D6BE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2BDB6ABA-22FA-4C48-95FC-A224666FC669}" type="pres">
      <dgm:prSet presAssocID="{B2863DDD-6E56-4063-A599-6CB6CAF9D6B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8B5B2E79-FF12-4908-A870-9622AD549613}" type="pres">
      <dgm:prSet presAssocID="{8C967ECD-BC00-4BB3-98ED-2186C5ECC5B1}" presName="root2" presStyleCnt="0"/>
      <dgm:spPr/>
    </dgm:pt>
    <dgm:pt modelId="{2384F1A1-CC41-40E0-99D2-B65C880B5D8B}" type="pres">
      <dgm:prSet presAssocID="{8C967ECD-BC00-4BB3-98ED-2186C5ECC5B1}" presName="LevelTwoTextNode" presStyleLbl="node2" presStyleIdx="5" presStyleCnt="9" custAng="0" custScaleY="96520" custLinFactX="-45623" custLinFactNeighborX="-100000" custLinFactNeighborY="16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297C3D-4A2C-45D8-98D5-E5AB2A73605F}" type="pres">
      <dgm:prSet presAssocID="{8C967ECD-BC00-4BB3-98ED-2186C5ECC5B1}" presName="level3hierChild" presStyleCnt="0"/>
      <dgm:spPr/>
    </dgm:pt>
    <dgm:pt modelId="{F13436B9-69B0-42C6-9E1C-BBC3DBCDF4F2}" type="pres">
      <dgm:prSet presAssocID="{EC645893-604C-439D-BAA0-36A0D04CC518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EB9DA1F2-00F7-47CF-B519-C1C62F719E13}" type="pres">
      <dgm:prSet presAssocID="{EC645893-604C-439D-BAA0-36A0D04CC518}" presName="connTx" presStyleLbl="parChTrans1D2" presStyleIdx="6" presStyleCnt="9"/>
      <dgm:spPr/>
      <dgm:t>
        <a:bodyPr/>
        <a:lstStyle/>
        <a:p>
          <a:endParaRPr lang="ru-RU"/>
        </a:p>
      </dgm:t>
    </dgm:pt>
    <dgm:pt modelId="{E4F65F97-C42E-4F06-AECE-A8935A699CD7}" type="pres">
      <dgm:prSet presAssocID="{4A379B9D-BD3A-44D7-963B-BD9987F5DA0E}" presName="root2" presStyleCnt="0"/>
      <dgm:spPr/>
    </dgm:pt>
    <dgm:pt modelId="{3BC724F3-441A-4A67-9C80-8272059F9F94}" type="pres">
      <dgm:prSet presAssocID="{4A379B9D-BD3A-44D7-963B-BD9987F5DA0E}" presName="LevelTwoTextNode" presStyleLbl="node2" presStyleIdx="6" presStyleCnt="9" custAng="0" custLinFactX="-78315" custLinFactY="-100000" custLinFactNeighborX="-100000" custLinFactNeighborY="-130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E7411-3E07-4A87-9411-5983D7DB3C4A}" type="pres">
      <dgm:prSet presAssocID="{4A379B9D-BD3A-44D7-963B-BD9987F5DA0E}" presName="level3hierChild" presStyleCnt="0"/>
      <dgm:spPr/>
    </dgm:pt>
    <dgm:pt modelId="{AF5A47C7-0075-4B70-A3C7-66BF2DB7D15E}" type="pres">
      <dgm:prSet presAssocID="{17905E1E-9AD1-437E-A7AA-B9F6DFE0B1E1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FB6C8B54-3A96-46B9-A349-124D1D858008}" type="pres">
      <dgm:prSet presAssocID="{17905E1E-9AD1-437E-A7AA-B9F6DFE0B1E1}" presName="connTx" presStyleLbl="parChTrans1D2" presStyleIdx="7" presStyleCnt="9"/>
      <dgm:spPr/>
      <dgm:t>
        <a:bodyPr/>
        <a:lstStyle/>
        <a:p>
          <a:endParaRPr lang="ru-RU"/>
        </a:p>
      </dgm:t>
    </dgm:pt>
    <dgm:pt modelId="{80288370-4915-46EB-8B94-44A92F3BAFF3}" type="pres">
      <dgm:prSet presAssocID="{89688061-D3ED-4A62-8ACC-B99B1D7E1CA4}" presName="root2" presStyleCnt="0"/>
      <dgm:spPr/>
    </dgm:pt>
    <dgm:pt modelId="{22DA84F1-8A4B-48D6-A4FD-9071DEC1B1D6}" type="pres">
      <dgm:prSet presAssocID="{89688061-D3ED-4A62-8ACC-B99B1D7E1CA4}" presName="LevelTwoTextNode" presStyleLbl="node2" presStyleIdx="7" presStyleCnt="9" custAng="0" custLinFactX="-100000" custLinFactY="-200000" custLinFactNeighborX="-102319" custLinFactNeighborY="-2695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F26C24-BEDD-416F-AA88-91B51BFDB8C9}" type="pres">
      <dgm:prSet presAssocID="{89688061-D3ED-4A62-8ACC-B99B1D7E1CA4}" presName="level3hierChild" presStyleCnt="0"/>
      <dgm:spPr/>
    </dgm:pt>
    <dgm:pt modelId="{CC43686A-43EB-4E12-8F75-7773B639F30D}" type="pres">
      <dgm:prSet presAssocID="{378B9CD0-F5CB-4F8B-B4BB-13B1F21294C8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FC870485-4492-48E2-8894-27BAEC4FFA27}" type="pres">
      <dgm:prSet presAssocID="{378B9CD0-F5CB-4F8B-B4BB-13B1F21294C8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B1135D1-38CD-488E-87F5-6FCF090287E3}" type="pres">
      <dgm:prSet presAssocID="{C08E970F-3F23-4A75-BCBE-86540C818C57}" presName="root2" presStyleCnt="0"/>
      <dgm:spPr/>
    </dgm:pt>
    <dgm:pt modelId="{01DF9C6E-443D-4383-B075-2A2F80A35520}" type="pres">
      <dgm:prSet presAssocID="{C08E970F-3F23-4A75-BCBE-86540C818C57}" presName="LevelTwoTextNode" presStyleLbl="node2" presStyleIdx="8" presStyleCnt="9" custAng="0" custLinFactX="-100000" custLinFactY="-302971" custLinFactNeighborX="-133182" custLinFactNeighborY="-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F293A6-7E47-4A72-AD85-C6C5656E3F19}" type="pres">
      <dgm:prSet presAssocID="{C08E970F-3F23-4A75-BCBE-86540C818C57}" presName="level3hierChild" presStyleCnt="0"/>
      <dgm:spPr/>
    </dgm:pt>
  </dgm:ptLst>
  <dgm:cxnLst>
    <dgm:cxn modelId="{DF0F1E4B-6B18-4BA0-AF78-B0248D0F307E}" type="presOf" srcId="{8C967ECD-BC00-4BB3-98ED-2186C5ECC5B1}" destId="{2384F1A1-CC41-40E0-99D2-B65C880B5D8B}" srcOrd="0" destOrd="0" presId="urn:microsoft.com/office/officeart/2008/layout/HorizontalMultiLevelHierarchy"/>
    <dgm:cxn modelId="{24B5F202-6185-46DB-8CC9-EB2A4F4CBFC3}" type="presOf" srcId="{378B9CD0-F5CB-4F8B-B4BB-13B1F21294C8}" destId="{CC43686A-43EB-4E12-8F75-7773B639F30D}" srcOrd="0" destOrd="0" presId="urn:microsoft.com/office/officeart/2008/layout/HorizontalMultiLevelHierarchy"/>
    <dgm:cxn modelId="{44AA8FFE-FB7A-4553-91C5-0F322521322C}" type="presOf" srcId="{378B9CD0-F5CB-4F8B-B4BB-13B1F21294C8}" destId="{FC870485-4492-48E2-8894-27BAEC4FFA27}" srcOrd="1" destOrd="0" presId="urn:microsoft.com/office/officeart/2008/layout/HorizontalMultiLevelHierarchy"/>
    <dgm:cxn modelId="{89E74398-267C-4D36-ACD0-C4D7C2453BE6}" type="presOf" srcId="{FDCE316F-62F5-4732-9070-0781855E8776}" destId="{77E6AEDD-D1AE-405F-87F2-D59BCDEC2015}" srcOrd="0" destOrd="0" presId="urn:microsoft.com/office/officeart/2008/layout/HorizontalMultiLevelHierarchy"/>
    <dgm:cxn modelId="{E57580D8-99A7-4893-B0B9-C834C9150D27}" type="presOf" srcId="{607CE833-DDCE-42C4-890A-972D8DA3358E}" destId="{9C8FB8BE-18D6-4C51-80C7-458B5B058C34}" srcOrd="1" destOrd="0" presId="urn:microsoft.com/office/officeart/2008/layout/HorizontalMultiLevelHierarchy"/>
    <dgm:cxn modelId="{D53206D6-8D38-468D-98E9-DD4E0E8556F6}" type="presOf" srcId="{B2863DDD-6E56-4063-A599-6CB6CAF9D6BE}" destId="{E8F755C4-F6CD-45BD-8089-79F17B84B198}" srcOrd="0" destOrd="0" presId="urn:microsoft.com/office/officeart/2008/layout/HorizontalMultiLevelHierarchy"/>
    <dgm:cxn modelId="{E8D99624-3DC3-478B-A91E-BE3E791AE64D}" type="presOf" srcId="{4A379B9D-BD3A-44D7-963B-BD9987F5DA0E}" destId="{3BC724F3-441A-4A67-9C80-8272059F9F94}" srcOrd="0" destOrd="0" presId="urn:microsoft.com/office/officeart/2008/layout/HorizontalMultiLevelHierarchy"/>
    <dgm:cxn modelId="{6DC6911B-2B19-441C-AEF7-AA13C6FB4E3E}" srcId="{95FEDC42-F0E9-4460-87D7-AC393CF28782}" destId="{4A379B9D-BD3A-44D7-963B-BD9987F5DA0E}" srcOrd="6" destOrd="0" parTransId="{EC645893-604C-439D-BAA0-36A0D04CC518}" sibTransId="{1ABF4B93-9712-4D83-BB77-CCBA39134A0D}"/>
    <dgm:cxn modelId="{0B71AAAE-F24D-41B8-8F82-0EC21C85AAD1}" type="presOf" srcId="{B2863DDD-6E56-4063-A599-6CB6CAF9D6BE}" destId="{2BDB6ABA-22FA-4C48-95FC-A224666FC669}" srcOrd="1" destOrd="0" presId="urn:microsoft.com/office/officeart/2008/layout/HorizontalMultiLevelHierarchy"/>
    <dgm:cxn modelId="{A08BE2D5-6A11-40A9-B226-FB4F5893FDD8}" type="presOf" srcId="{FDCE316F-62F5-4732-9070-0781855E8776}" destId="{3E856BDF-E703-46C7-B64C-B777ABAC4BCB}" srcOrd="1" destOrd="0" presId="urn:microsoft.com/office/officeart/2008/layout/HorizontalMultiLevelHierarchy"/>
    <dgm:cxn modelId="{1F5BA688-2058-48E9-8C8B-377F5DC1F0E2}" srcId="{95FEDC42-F0E9-4460-87D7-AC393CF28782}" destId="{F1199A3D-EF0F-4210-AB0E-ECE5AB96518B}" srcOrd="1" destOrd="0" parTransId="{FDCE316F-62F5-4732-9070-0781855E8776}" sibTransId="{380B2B5F-A03D-4392-8832-8ABE918E2A4F}"/>
    <dgm:cxn modelId="{C6940451-E8BB-4570-AA05-6C8EB0AE2022}" type="presOf" srcId="{C924BC77-B638-465A-88F3-64F6FB0B488D}" destId="{1E6AEAF1-A5AE-47B6-BB13-B8911C55C556}" srcOrd="0" destOrd="0" presId="urn:microsoft.com/office/officeart/2008/layout/HorizontalMultiLevelHierarchy"/>
    <dgm:cxn modelId="{697C94BB-DE8C-44B3-8516-F5C5F5D116D8}" type="presOf" srcId="{EC645893-604C-439D-BAA0-36A0D04CC518}" destId="{EB9DA1F2-00F7-47CF-B519-C1C62F719E13}" srcOrd="1" destOrd="0" presId="urn:microsoft.com/office/officeart/2008/layout/HorizontalMultiLevelHierarchy"/>
    <dgm:cxn modelId="{297AE429-A986-4DC3-949E-007AAEEE2B4F}" type="presOf" srcId="{89688061-D3ED-4A62-8ACC-B99B1D7E1CA4}" destId="{22DA84F1-8A4B-48D6-A4FD-9071DEC1B1D6}" srcOrd="0" destOrd="0" presId="urn:microsoft.com/office/officeart/2008/layout/HorizontalMultiLevelHierarchy"/>
    <dgm:cxn modelId="{5E9693D0-112D-47F3-A456-421F14BA1E1E}" srcId="{95FEDC42-F0E9-4460-87D7-AC393CF28782}" destId="{FB594B9B-D3A1-4099-AD4C-B3791F9C64C8}" srcOrd="3" destOrd="0" parTransId="{D58615C2-D4CD-41A3-84B8-E69E1CE6D222}" sibTransId="{B37BA090-E877-43E8-A5A1-306E537A5D18}"/>
    <dgm:cxn modelId="{B7697599-355B-42B9-B39A-D7B86366E69F}" srcId="{95FEDC42-F0E9-4460-87D7-AC393CF28782}" destId="{8C967ECD-BC00-4BB3-98ED-2186C5ECC5B1}" srcOrd="5" destOrd="0" parTransId="{B2863DDD-6E56-4063-A599-6CB6CAF9D6BE}" sibTransId="{CF5C6923-3EB3-4B8F-9EA1-82188D65F292}"/>
    <dgm:cxn modelId="{5FBF6309-E161-4217-B123-ABD9C0D31E88}" type="presOf" srcId="{EC645893-604C-439D-BAA0-36A0D04CC518}" destId="{F13436B9-69B0-42C6-9E1C-BBC3DBCDF4F2}" srcOrd="0" destOrd="0" presId="urn:microsoft.com/office/officeart/2008/layout/HorizontalMultiLevelHierarchy"/>
    <dgm:cxn modelId="{F3A8A619-1977-433B-BAB7-0EE0F10AF499}" type="presOf" srcId="{D58615C2-D4CD-41A3-84B8-E69E1CE6D222}" destId="{8834B9A8-4E71-404B-846A-F07F485D1229}" srcOrd="1" destOrd="0" presId="urn:microsoft.com/office/officeart/2008/layout/HorizontalMultiLevelHierarchy"/>
    <dgm:cxn modelId="{B7F16D71-BEF9-4562-8D95-6D98246F4FAF}" type="presOf" srcId="{E89FD9AB-62E9-4B3F-9474-E87477821156}" destId="{99A67989-2159-46C6-9A32-EF5C29C4AD6F}" srcOrd="0" destOrd="0" presId="urn:microsoft.com/office/officeart/2008/layout/HorizontalMultiLevelHierarchy"/>
    <dgm:cxn modelId="{920073F7-D0A8-433B-9FBF-3D83FB5D9CC7}" type="presOf" srcId="{3C442D39-16B5-4FE4-B342-83A4BD3900F4}" destId="{D146D5FA-A743-45D0-8B65-3878D515BB9E}" srcOrd="0" destOrd="0" presId="urn:microsoft.com/office/officeart/2008/layout/HorizontalMultiLevelHierarchy"/>
    <dgm:cxn modelId="{E074C808-21D4-4C0B-818E-CE98F2CE42B7}" type="presOf" srcId="{E89FD9AB-62E9-4B3F-9474-E87477821156}" destId="{E1C75E0C-E75B-4994-AE05-2C969E67835D}" srcOrd="1" destOrd="0" presId="urn:microsoft.com/office/officeart/2008/layout/HorizontalMultiLevelHierarchy"/>
    <dgm:cxn modelId="{7EBBC82D-01A6-4C50-ACB9-7FC3B4370818}" srcId="{95FEDC42-F0E9-4460-87D7-AC393CF28782}" destId="{6E101B91-C589-463C-ADD6-BD99C0482455}" srcOrd="0" destOrd="0" parTransId="{E89FD9AB-62E9-4B3F-9474-E87477821156}" sibTransId="{8D73198C-1E4B-4554-B218-6EFEC3A93681}"/>
    <dgm:cxn modelId="{DFFAEEFE-63F5-43BB-864A-D0F81A6EEA50}" type="presOf" srcId="{17905E1E-9AD1-437E-A7AA-B9F6DFE0B1E1}" destId="{AF5A47C7-0075-4B70-A3C7-66BF2DB7D15E}" srcOrd="0" destOrd="0" presId="urn:microsoft.com/office/officeart/2008/layout/HorizontalMultiLevelHierarchy"/>
    <dgm:cxn modelId="{142D4F0A-8514-41E3-AEDD-FFAB80EE4CD1}" type="presOf" srcId="{3C442D39-16B5-4FE4-B342-83A4BD3900F4}" destId="{FC29FFB4-ABE2-4E97-8114-4E88326560E3}" srcOrd="1" destOrd="0" presId="urn:microsoft.com/office/officeart/2008/layout/HorizontalMultiLevelHierarchy"/>
    <dgm:cxn modelId="{975F994B-43E1-49F0-B2DA-7390A1FE4F49}" type="presOf" srcId="{95FEDC42-F0E9-4460-87D7-AC393CF28782}" destId="{1CE68895-24AA-434D-9231-DBF982414CB0}" srcOrd="0" destOrd="0" presId="urn:microsoft.com/office/officeart/2008/layout/HorizontalMultiLevelHierarchy"/>
    <dgm:cxn modelId="{BB35A12B-7359-4D11-B6E8-89F86CED6B8B}" srcId="{95FEDC42-F0E9-4460-87D7-AC393CF28782}" destId="{C08E970F-3F23-4A75-BCBE-86540C818C57}" srcOrd="8" destOrd="0" parTransId="{378B9CD0-F5CB-4F8B-B4BB-13B1F21294C8}" sibTransId="{C5E20044-FB75-4D82-B07E-04DE8E338AE7}"/>
    <dgm:cxn modelId="{93C08C67-585B-479B-96FE-5BAF2FF257E8}" srcId="{95FEDC42-F0E9-4460-87D7-AC393CF28782}" destId="{C924BC77-B638-465A-88F3-64F6FB0B488D}" srcOrd="2" destOrd="0" parTransId="{607CE833-DDCE-42C4-890A-972D8DA3358E}" sibTransId="{44059762-74E1-490F-BC82-B10F5BCE0A4C}"/>
    <dgm:cxn modelId="{BBD93BF5-7B80-40C9-B051-0AB1184787E3}" type="presOf" srcId="{607CE833-DDCE-42C4-890A-972D8DA3358E}" destId="{8C7C82F3-11A3-4B74-BE0A-2F5E9DCB1095}" srcOrd="0" destOrd="0" presId="urn:microsoft.com/office/officeart/2008/layout/HorizontalMultiLevelHierarchy"/>
    <dgm:cxn modelId="{E2ED9C84-A766-4357-B5CE-7D3CA9E3969B}" type="presOf" srcId="{6E101B91-C589-463C-ADD6-BD99C0482455}" destId="{FC97C752-4C80-4BBA-858F-A572C2B3DCB2}" srcOrd="0" destOrd="0" presId="urn:microsoft.com/office/officeart/2008/layout/HorizontalMultiLevelHierarchy"/>
    <dgm:cxn modelId="{1C7417EB-9FA6-4519-A01C-5091DD4EA259}" type="presOf" srcId="{F1199A3D-EF0F-4210-AB0E-ECE5AB96518B}" destId="{1B9F86DE-5228-4BB3-BD6B-89FF7D94461C}" srcOrd="0" destOrd="0" presId="urn:microsoft.com/office/officeart/2008/layout/HorizontalMultiLevelHierarchy"/>
    <dgm:cxn modelId="{0EF959EF-A03A-486E-AD3E-FA96194CAE9D}" type="presOf" srcId="{7456BBAD-5282-42E2-91FF-062357252EFC}" destId="{99246200-9955-4620-8FE6-75A48C81F493}" srcOrd="0" destOrd="0" presId="urn:microsoft.com/office/officeart/2008/layout/HorizontalMultiLevelHierarchy"/>
    <dgm:cxn modelId="{030581DB-7BDC-42D4-9F60-F7B12CA3930B}" type="presOf" srcId="{17905E1E-9AD1-437E-A7AA-B9F6DFE0B1E1}" destId="{FB6C8B54-3A96-46B9-A349-124D1D858008}" srcOrd="1" destOrd="0" presId="urn:microsoft.com/office/officeart/2008/layout/HorizontalMultiLevelHierarchy"/>
    <dgm:cxn modelId="{50A4828C-E6B3-4B4D-B96A-CFEB9A37225D}" type="presOf" srcId="{3D7616D9-6979-4157-8B71-D8CB95B64498}" destId="{8C4522EF-F49D-4C40-A34B-983E1FE172D6}" srcOrd="0" destOrd="0" presId="urn:microsoft.com/office/officeart/2008/layout/HorizontalMultiLevelHierarchy"/>
    <dgm:cxn modelId="{9E32B647-604D-410B-8903-E815FC65EFBD}" type="presOf" srcId="{D58615C2-D4CD-41A3-84B8-E69E1CE6D222}" destId="{95DBC10D-EB59-474C-91F4-A0A7C6B8689F}" srcOrd="0" destOrd="0" presId="urn:microsoft.com/office/officeart/2008/layout/HorizontalMultiLevelHierarchy"/>
    <dgm:cxn modelId="{19A485C3-2A51-4AF4-9E02-F7126FC5A3EB}" type="presOf" srcId="{FB594B9B-D3A1-4099-AD4C-B3791F9C64C8}" destId="{E0C5C708-9319-418D-9C5D-C59CD5C3E8A7}" srcOrd="0" destOrd="0" presId="urn:microsoft.com/office/officeart/2008/layout/HorizontalMultiLevelHierarchy"/>
    <dgm:cxn modelId="{3B285DBB-2B91-498A-87A8-E503E2E40C1B}" srcId="{95FEDC42-F0E9-4460-87D7-AC393CF28782}" destId="{89688061-D3ED-4A62-8ACC-B99B1D7E1CA4}" srcOrd="7" destOrd="0" parTransId="{17905E1E-9AD1-437E-A7AA-B9F6DFE0B1E1}" sibTransId="{35525C13-7BC0-456F-BAD3-7AA1073DDF00}"/>
    <dgm:cxn modelId="{17C327FE-C79C-475E-9DB8-50CEE16B9791}" srcId="{3D7616D9-6979-4157-8B71-D8CB95B64498}" destId="{95FEDC42-F0E9-4460-87D7-AC393CF28782}" srcOrd="0" destOrd="0" parTransId="{760E5E8F-CED5-4FE0-B904-239E7206B2B5}" sibTransId="{6288DE73-115B-4E33-8C65-37700E1FC156}"/>
    <dgm:cxn modelId="{74CF972C-9941-4D1B-844A-C1A9EF06F349}" type="presOf" srcId="{C08E970F-3F23-4A75-BCBE-86540C818C57}" destId="{01DF9C6E-443D-4383-B075-2A2F80A35520}" srcOrd="0" destOrd="0" presId="urn:microsoft.com/office/officeart/2008/layout/HorizontalMultiLevelHierarchy"/>
    <dgm:cxn modelId="{FB32F716-132F-481D-8153-EAD0EB0706D9}" srcId="{95FEDC42-F0E9-4460-87D7-AC393CF28782}" destId="{7456BBAD-5282-42E2-91FF-062357252EFC}" srcOrd="4" destOrd="0" parTransId="{3C442D39-16B5-4FE4-B342-83A4BD3900F4}" sibTransId="{57DF3A0A-001D-45EB-9522-AE7603C70CDD}"/>
    <dgm:cxn modelId="{EC189A08-47B5-4DE1-BA95-3586AEE428F1}" type="presParOf" srcId="{8C4522EF-F49D-4C40-A34B-983E1FE172D6}" destId="{F1C99A37-AC1E-470C-9422-D87A0C61E3CA}" srcOrd="0" destOrd="0" presId="urn:microsoft.com/office/officeart/2008/layout/HorizontalMultiLevelHierarchy"/>
    <dgm:cxn modelId="{8C5DF593-EF95-4162-8DDB-E3D5315D6338}" type="presParOf" srcId="{F1C99A37-AC1E-470C-9422-D87A0C61E3CA}" destId="{1CE68895-24AA-434D-9231-DBF982414CB0}" srcOrd="0" destOrd="0" presId="urn:microsoft.com/office/officeart/2008/layout/HorizontalMultiLevelHierarchy"/>
    <dgm:cxn modelId="{3BD5E087-DF2E-4EA0-9B23-CB90CBF6750B}" type="presParOf" srcId="{F1C99A37-AC1E-470C-9422-D87A0C61E3CA}" destId="{97975C6F-DDCB-41F3-B255-1F35E462392D}" srcOrd="1" destOrd="0" presId="urn:microsoft.com/office/officeart/2008/layout/HorizontalMultiLevelHierarchy"/>
    <dgm:cxn modelId="{9D4F6A02-1F5C-4875-9252-8EE1CBA766B5}" type="presParOf" srcId="{97975C6F-DDCB-41F3-B255-1F35E462392D}" destId="{99A67989-2159-46C6-9A32-EF5C29C4AD6F}" srcOrd="0" destOrd="0" presId="urn:microsoft.com/office/officeart/2008/layout/HorizontalMultiLevelHierarchy"/>
    <dgm:cxn modelId="{ED166BFB-C2BE-4123-9587-EC217C1B55E8}" type="presParOf" srcId="{99A67989-2159-46C6-9A32-EF5C29C4AD6F}" destId="{E1C75E0C-E75B-4994-AE05-2C969E67835D}" srcOrd="0" destOrd="0" presId="urn:microsoft.com/office/officeart/2008/layout/HorizontalMultiLevelHierarchy"/>
    <dgm:cxn modelId="{F6A097D3-7A22-4DAB-9C5C-000495AD7FA2}" type="presParOf" srcId="{97975C6F-DDCB-41F3-B255-1F35E462392D}" destId="{9541F078-8D6E-423C-A49F-139D3D07F70B}" srcOrd="1" destOrd="0" presId="urn:microsoft.com/office/officeart/2008/layout/HorizontalMultiLevelHierarchy"/>
    <dgm:cxn modelId="{6098BE74-C26A-47D9-B086-671427AC8B1B}" type="presParOf" srcId="{9541F078-8D6E-423C-A49F-139D3D07F70B}" destId="{FC97C752-4C80-4BBA-858F-A572C2B3DCB2}" srcOrd="0" destOrd="0" presId="urn:microsoft.com/office/officeart/2008/layout/HorizontalMultiLevelHierarchy"/>
    <dgm:cxn modelId="{AC18E658-0618-484D-BBA6-55A8940473D7}" type="presParOf" srcId="{9541F078-8D6E-423C-A49F-139D3D07F70B}" destId="{3FAD0CC7-1210-4462-9FFF-6383B1E45041}" srcOrd="1" destOrd="0" presId="urn:microsoft.com/office/officeart/2008/layout/HorizontalMultiLevelHierarchy"/>
    <dgm:cxn modelId="{DC598972-F962-4059-B611-F8E7C18BE7D4}" type="presParOf" srcId="{97975C6F-DDCB-41F3-B255-1F35E462392D}" destId="{77E6AEDD-D1AE-405F-87F2-D59BCDEC2015}" srcOrd="2" destOrd="0" presId="urn:microsoft.com/office/officeart/2008/layout/HorizontalMultiLevelHierarchy"/>
    <dgm:cxn modelId="{BBA013AD-34F3-43A7-B102-3F0AD625809E}" type="presParOf" srcId="{77E6AEDD-D1AE-405F-87F2-D59BCDEC2015}" destId="{3E856BDF-E703-46C7-B64C-B777ABAC4BCB}" srcOrd="0" destOrd="0" presId="urn:microsoft.com/office/officeart/2008/layout/HorizontalMultiLevelHierarchy"/>
    <dgm:cxn modelId="{45283E79-8D11-434E-9FC7-E3A3CAA8ACF0}" type="presParOf" srcId="{97975C6F-DDCB-41F3-B255-1F35E462392D}" destId="{9B4B5738-ECD3-406A-8156-9A85A45D5055}" srcOrd="3" destOrd="0" presId="urn:microsoft.com/office/officeart/2008/layout/HorizontalMultiLevelHierarchy"/>
    <dgm:cxn modelId="{A559AE81-60EE-4913-9318-B8E7DAB8FAB2}" type="presParOf" srcId="{9B4B5738-ECD3-406A-8156-9A85A45D5055}" destId="{1B9F86DE-5228-4BB3-BD6B-89FF7D94461C}" srcOrd="0" destOrd="0" presId="urn:microsoft.com/office/officeart/2008/layout/HorizontalMultiLevelHierarchy"/>
    <dgm:cxn modelId="{539B985C-2427-4FFB-A9D4-067942335F41}" type="presParOf" srcId="{9B4B5738-ECD3-406A-8156-9A85A45D5055}" destId="{EAA86149-C3DA-4EC5-9B37-7E1B6F4AA153}" srcOrd="1" destOrd="0" presId="urn:microsoft.com/office/officeart/2008/layout/HorizontalMultiLevelHierarchy"/>
    <dgm:cxn modelId="{FE531C18-5C2D-473C-BC19-6008C693FF99}" type="presParOf" srcId="{97975C6F-DDCB-41F3-B255-1F35E462392D}" destId="{8C7C82F3-11A3-4B74-BE0A-2F5E9DCB1095}" srcOrd="4" destOrd="0" presId="urn:microsoft.com/office/officeart/2008/layout/HorizontalMultiLevelHierarchy"/>
    <dgm:cxn modelId="{98602F89-0561-4F7E-A097-E8833DA788F3}" type="presParOf" srcId="{8C7C82F3-11A3-4B74-BE0A-2F5E9DCB1095}" destId="{9C8FB8BE-18D6-4C51-80C7-458B5B058C34}" srcOrd="0" destOrd="0" presId="urn:microsoft.com/office/officeart/2008/layout/HorizontalMultiLevelHierarchy"/>
    <dgm:cxn modelId="{AEF73942-6931-476E-9B5E-25ACF4DA633F}" type="presParOf" srcId="{97975C6F-DDCB-41F3-B255-1F35E462392D}" destId="{0DF6DEB5-C0E8-406A-BF99-D8D059E7E58C}" srcOrd="5" destOrd="0" presId="urn:microsoft.com/office/officeart/2008/layout/HorizontalMultiLevelHierarchy"/>
    <dgm:cxn modelId="{E07C2F1B-7AF8-440C-92A4-E4117CD3BA71}" type="presParOf" srcId="{0DF6DEB5-C0E8-406A-BF99-D8D059E7E58C}" destId="{1E6AEAF1-A5AE-47B6-BB13-B8911C55C556}" srcOrd="0" destOrd="0" presId="urn:microsoft.com/office/officeart/2008/layout/HorizontalMultiLevelHierarchy"/>
    <dgm:cxn modelId="{05C52AF8-ECD4-4D52-8D5F-870303FFBD62}" type="presParOf" srcId="{0DF6DEB5-C0E8-406A-BF99-D8D059E7E58C}" destId="{090923FB-7278-4B0F-9996-470056AE2705}" srcOrd="1" destOrd="0" presId="urn:microsoft.com/office/officeart/2008/layout/HorizontalMultiLevelHierarchy"/>
    <dgm:cxn modelId="{B5BA58B1-9544-4EA4-B8A6-D849DAC1445C}" type="presParOf" srcId="{97975C6F-DDCB-41F3-B255-1F35E462392D}" destId="{95DBC10D-EB59-474C-91F4-A0A7C6B8689F}" srcOrd="6" destOrd="0" presId="urn:microsoft.com/office/officeart/2008/layout/HorizontalMultiLevelHierarchy"/>
    <dgm:cxn modelId="{E742CC2D-08ED-44EC-9391-D23B59DAB373}" type="presParOf" srcId="{95DBC10D-EB59-474C-91F4-A0A7C6B8689F}" destId="{8834B9A8-4E71-404B-846A-F07F485D1229}" srcOrd="0" destOrd="0" presId="urn:microsoft.com/office/officeart/2008/layout/HorizontalMultiLevelHierarchy"/>
    <dgm:cxn modelId="{D377632D-0A5B-4485-8A66-C785536978ED}" type="presParOf" srcId="{97975C6F-DDCB-41F3-B255-1F35E462392D}" destId="{F6A13E7A-0462-40E8-8DC0-96018C668687}" srcOrd="7" destOrd="0" presId="urn:microsoft.com/office/officeart/2008/layout/HorizontalMultiLevelHierarchy"/>
    <dgm:cxn modelId="{7AD1A551-1740-49AD-88EB-F057DBC16321}" type="presParOf" srcId="{F6A13E7A-0462-40E8-8DC0-96018C668687}" destId="{E0C5C708-9319-418D-9C5D-C59CD5C3E8A7}" srcOrd="0" destOrd="0" presId="urn:microsoft.com/office/officeart/2008/layout/HorizontalMultiLevelHierarchy"/>
    <dgm:cxn modelId="{2DEB6693-C849-436B-80E3-DC5DEFDEF176}" type="presParOf" srcId="{F6A13E7A-0462-40E8-8DC0-96018C668687}" destId="{AC1FF444-0BC3-4FB9-A887-EB9C3998F3F0}" srcOrd="1" destOrd="0" presId="urn:microsoft.com/office/officeart/2008/layout/HorizontalMultiLevelHierarchy"/>
    <dgm:cxn modelId="{668ED83F-19E5-474E-917B-1F3E99311858}" type="presParOf" srcId="{97975C6F-DDCB-41F3-B255-1F35E462392D}" destId="{D146D5FA-A743-45D0-8B65-3878D515BB9E}" srcOrd="8" destOrd="0" presId="urn:microsoft.com/office/officeart/2008/layout/HorizontalMultiLevelHierarchy"/>
    <dgm:cxn modelId="{2CCB74C4-A0F8-4A32-B1D6-D154CF9F7636}" type="presParOf" srcId="{D146D5FA-A743-45D0-8B65-3878D515BB9E}" destId="{FC29FFB4-ABE2-4E97-8114-4E88326560E3}" srcOrd="0" destOrd="0" presId="urn:microsoft.com/office/officeart/2008/layout/HorizontalMultiLevelHierarchy"/>
    <dgm:cxn modelId="{C0682448-382C-4BF7-9A78-C0AF3CEEE9AC}" type="presParOf" srcId="{97975C6F-DDCB-41F3-B255-1F35E462392D}" destId="{B4CA9EE2-46BF-4FB3-87EC-17C561237975}" srcOrd="9" destOrd="0" presId="urn:microsoft.com/office/officeart/2008/layout/HorizontalMultiLevelHierarchy"/>
    <dgm:cxn modelId="{81332DB1-902A-4424-B1E5-1E20DC9C42B6}" type="presParOf" srcId="{B4CA9EE2-46BF-4FB3-87EC-17C561237975}" destId="{99246200-9955-4620-8FE6-75A48C81F493}" srcOrd="0" destOrd="0" presId="urn:microsoft.com/office/officeart/2008/layout/HorizontalMultiLevelHierarchy"/>
    <dgm:cxn modelId="{720F759A-9FD9-4E49-8882-0345BA4D38EC}" type="presParOf" srcId="{B4CA9EE2-46BF-4FB3-87EC-17C561237975}" destId="{8745C955-C343-4C7A-B507-B964879D8A7D}" srcOrd="1" destOrd="0" presId="urn:microsoft.com/office/officeart/2008/layout/HorizontalMultiLevelHierarchy"/>
    <dgm:cxn modelId="{DA8642B7-70DC-4486-ACF6-7E0AB77FBF3C}" type="presParOf" srcId="{97975C6F-DDCB-41F3-B255-1F35E462392D}" destId="{E8F755C4-F6CD-45BD-8089-79F17B84B198}" srcOrd="10" destOrd="0" presId="urn:microsoft.com/office/officeart/2008/layout/HorizontalMultiLevelHierarchy"/>
    <dgm:cxn modelId="{9DA52023-90DF-4A28-A8F1-C8CC8882CF0F}" type="presParOf" srcId="{E8F755C4-F6CD-45BD-8089-79F17B84B198}" destId="{2BDB6ABA-22FA-4C48-95FC-A224666FC669}" srcOrd="0" destOrd="0" presId="urn:microsoft.com/office/officeart/2008/layout/HorizontalMultiLevelHierarchy"/>
    <dgm:cxn modelId="{F5C742F8-278C-4ED8-A92B-A80513F75820}" type="presParOf" srcId="{97975C6F-DDCB-41F3-B255-1F35E462392D}" destId="{8B5B2E79-FF12-4908-A870-9622AD549613}" srcOrd="11" destOrd="0" presId="urn:microsoft.com/office/officeart/2008/layout/HorizontalMultiLevelHierarchy"/>
    <dgm:cxn modelId="{02FC9DE6-B24B-4E90-A6CC-FE5C2DCD47C9}" type="presParOf" srcId="{8B5B2E79-FF12-4908-A870-9622AD549613}" destId="{2384F1A1-CC41-40E0-99D2-B65C880B5D8B}" srcOrd="0" destOrd="0" presId="urn:microsoft.com/office/officeart/2008/layout/HorizontalMultiLevelHierarchy"/>
    <dgm:cxn modelId="{D4376FA4-6CA8-4381-AA91-86CC48F3BF0F}" type="presParOf" srcId="{8B5B2E79-FF12-4908-A870-9622AD549613}" destId="{78297C3D-4A2C-45D8-98D5-E5AB2A73605F}" srcOrd="1" destOrd="0" presId="urn:microsoft.com/office/officeart/2008/layout/HorizontalMultiLevelHierarchy"/>
    <dgm:cxn modelId="{68244898-EE29-473B-A7AD-649D9AAB2E4A}" type="presParOf" srcId="{97975C6F-DDCB-41F3-B255-1F35E462392D}" destId="{F13436B9-69B0-42C6-9E1C-BBC3DBCDF4F2}" srcOrd="12" destOrd="0" presId="urn:microsoft.com/office/officeart/2008/layout/HorizontalMultiLevelHierarchy"/>
    <dgm:cxn modelId="{35EC8D57-C2FF-4514-96BE-16EAE0B4D63E}" type="presParOf" srcId="{F13436B9-69B0-42C6-9E1C-BBC3DBCDF4F2}" destId="{EB9DA1F2-00F7-47CF-B519-C1C62F719E13}" srcOrd="0" destOrd="0" presId="urn:microsoft.com/office/officeart/2008/layout/HorizontalMultiLevelHierarchy"/>
    <dgm:cxn modelId="{A5785A65-1654-4F5C-BC0B-28B9E88D4C27}" type="presParOf" srcId="{97975C6F-DDCB-41F3-B255-1F35E462392D}" destId="{E4F65F97-C42E-4F06-AECE-A8935A699CD7}" srcOrd="13" destOrd="0" presId="urn:microsoft.com/office/officeart/2008/layout/HorizontalMultiLevelHierarchy"/>
    <dgm:cxn modelId="{87E6150E-541F-456F-9989-74FEC7BF1384}" type="presParOf" srcId="{E4F65F97-C42E-4F06-AECE-A8935A699CD7}" destId="{3BC724F3-441A-4A67-9C80-8272059F9F94}" srcOrd="0" destOrd="0" presId="urn:microsoft.com/office/officeart/2008/layout/HorizontalMultiLevelHierarchy"/>
    <dgm:cxn modelId="{3BEC4C17-7C66-4106-B898-E634DF947241}" type="presParOf" srcId="{E4F65F97-C42E-4F06-AECE-A8935A699CD7}" destId="{0D2E7411-3E07-4A87-9411-5983D7DB3C4A}" srcOrd="1" destOrd="0" presId="urn:microsoft.com/office/officeart/2008/layout/HorizontalMultiLevelHierarchy"/>
    <dgm:cxn modelId="{0E4AF168-2712-4677-9C51-11005F492904}" type="presParOf" srcId="{97975C6F-DDCB-41F3-B255-1F35E462392D}" destId="{AF5A47C7-0075-4B70-A3C7-66BF2DB7D15E}" srcOrd="14" destOrd="0" presId="urn:microsoft.com/office/officeart/2008/layout/HorizontalMultiLevelHierarchy"/>
    <dgm:cxn modelId="{133340A0-7536-4AED-9538-A7CA11FF0EEC}" type="presParOf" srcId="{AF5A47C7-0075-4B70-A3C7-66BF2DB7D15E}" destId="{FB6C8B54-3A96-46B9-A349-124D1D858008}" srcOrd="0" destOrd="0" presId="urn:microsoft.com/office/officeart/2008/layout/HorizontalMultiLevelHierarchy"/>
    <dgm:cxn modelId="{F9542499-4471-4968-908B-B166219B371F}" type="presParOf" srcId="{97975C6F-DDCB-41F3-B255-1F35E462392D}" destId="{80288370-4915-46EB-8B94-44A92F3BAFF3}" srcOrd="15" destOrd="0" presId="urn:microsoft.com/office/officeart/2008/layout/HorizontalMultiLevelHierarchy"/>
    <dgm:cxn modelId="{6ACB256F-F6BA-408E-A7C0-B7AE71465052}" type="presParOf" srcId="{80288370-4915-46EB-8B94-44A92F3BAFF3}" destId="{22DA84F1-8A4B-48D6-A4FD-9071DEC1B1D6}" srcOrd="0" destOrd="0" presId="urn:microsoft.com/office/officeart/2008/layout/HorizontalMultiLevelHierarchy"/>
    <dgm:cxn modelId="{E0EB24C0-A282-475B-8416-11CB3FA8EE28}" type="presParOf" srcId="{80288370-4915-46EB-8B94-44A92F3BAFF3}" destId="{CAF26C24-BEDD-416F-AA88-91B51BFDB8C9}" srcOrd="1" destOrd="0" presId="urn:microsoft.com/office/officeart/2008/layout/HorizontalMultiLevelHierarchy"/>
    <dgm:cxn modelId="{3CB37C39-8DC7-4217-83E1-410EF054D357}" type="presParOf" srcId="{97975C6F-DDCB-41F3-B255-1F35E462392D}" destId="{CC43686A-43EB-4E12-8F75-7773B639F30D}" srcOrd="16" destOrd="0" presId="urn:microsoft.com/office/officeart/2008/layout/HorizontalMultiLevelHierarchy"/>
    <dgm:cxn modelId="{E9E88767-D38B-44ED-ABA3-AD2C201A47CC}" type="presParOf" srcId="{CC43686A-43EB-4E12-8F75-7773B639F30D}" destId="{FC870485-4492-48E2-8894-27BAEC4FFA27}" srcOrd="0" destOrd="0" presId="urn:microsoft.com/office/officeart/2008/layout/HorizontalMultiLevelHierarchy"/>
    <dgm:cxn modelId="{6F310C23-2042-4845-BBFD-A4890CBEF9B2}" type="presParOf" srcId="{97975C6F-DDCB-41F3-B255-1F35E462392D}" destId="{7B1135D1-38CD-488E-87F5-6FCF090287E3}" srcOrd="17" destOrd="0" presId="urn:microsoft.com/office/officeart/2008/layout/HorizontalMultiLevelHierarchy"/>
    <dgm:cxn modelId="{1BB88424-8EF5-4385-A66D-61712DC95809}" type="presParOf" srcId="{7B1135D1-38CD-488E-87F5-6FCF090287E3}" destId="{01DF9C6E-443D-4383-B075-2A2F80A35520}" srcOrd="0" destOrd="0" presId="urn:microsoft.com/office/officeart/2008/layout/HorizontalMultiLevelHierarchy"/>
    <dgm:cxn modelId="{DC6D7B95-9ECC-45BD-BCE7-84E8F5283322}" type="presParOf" srcId="{7B1135D1-38CD-488E-87F5-6FCF090287E3}" destId="{64F293A6-7E47-4A72-AD85-C6C5656E3F1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3686A-43EB-4E12-8F75-7773B639F30D}">
      <dsp:nvSpPr>
        <dsp:cNvPr id="0" name=""/>
        <dsp:cNvSpPr/>
      </dsp:nvSpPr>
      <dsp:spPr>
        <a:xfrm>
          <a:off x="1473364" y="701089"/>
          <a:ext cx="5738314" cy="1200231"/>
        </a:xfrm>
        <a:custGeom>
          <a:avLst/>
          <a:gdLst/>
          <a:ahLst/>
          <a:cxnLst/>
          <a:rect l="0" t="0" r="0" b="0"/>
          <a:pathLst>
            <a:path>
              <a:moveTo>
                <a:pt x="5738314" y="0"/>
              </a:moveTo>
              <a:lnTo>
                <a:pt x="0" y="120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195959" y="1154642"/>
        <a:ext cx="293124" cy="293124"/>
      </dsp:txXfrm>
    </dsp:sp>
    <dsp:sp modelId="{AF5A47C7-0075-4B70-A3C7-66BF2DB7D15E}">
      <dsp:nvSpPr>
        <dsp:cNvPr id="0" name=""/>
        <dsp:cNvSpPr/>
      </dsp:nvSpPr>
      <dsp:spPr>
        <a:xfrm>
          <a:off x="2033597" y="701089"/>
          <a:ext cx="5178081" cy="1800064"/>
        </a:xfrm>
        <a:custGeom>
          <a:avLst/>
          <a:gdLst/>
          <a:ahLst/>
          <a:cxnLst/>
          <a:rect l="0" t="0" r="0" b="0"/>
          <a:pathLst>
            <a:path>
              <a:moveTo>
                <a:pt x="5178081" y="0"/>
              </a:moveTo>
              <a:lnTo>
                <a:pt x="0" y="1800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485587" y="1464070"/>
        <a:ext cx="274101" cy="274101"/>
      </dsp:txXfrm>
    </dsp:sp>
    <dsp:sp modelId="{F13436B9-69B0-42C6-9E1C-BBC3DBCDF4F2}">
      <dsp:nvSpPr>
        <dsp:cNvPr id="0" name=""/>
        <dsp:cNvSpPr/>
      </dsp:nvSpPr>
      <dsp:spPr>
        <a:xfrm>
          <a:off x="2469323" y="701089"/>
          <a:ext cx="4742355" cy="2431020"/>
        </a:xfrm>
        <a:custGeom>
          <a:avLst/>
          <a:gdLst/>
          <a:ahLst/>
          <a:cxnLst/>
          <a:rect l="0" t="0" r="0" b="0"/>
          <a:pathLst>
            <a:path>
              <a:moveTo>
                <a:pt x="4742355" y="0"/>
              </a:moveTo>
              <a:lnTo>
                <a:pt x="0" y="2431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707272" y="1783371"/>
        <a:ext cx="266457" cy="266457"/>
      </dsp:txXfrm>
    </dsp:sp>
    <dsp:sp modelId="{E8F755C4-F6CD-45BD-8089-79F17B84B198}">
      <dsp:nvSpPr>
        <dsp:cNvPr id="0" name=""/>
        <dsp:cNvSpPr/>
      </dsp:nvSpPr>
      <dsp:spPr>
        <a:xfrm>
          <a:off x="3062757" y="701089"/>
          <a:ext cx="4148921" cy="3118299"/>
        </a:xfrm>
        <a:custGeom>
          <a:avLst/>
          <a:gdLst/>
          <a:ahLst/>
          <a:cxnLst/>
          <a:rect l="0" t="0" r="0" b="0"/>
          <a:pathLst>
            <a:path>
              <a:moveTo>
                <a:pt x="4148921" y="0"/>
              </a:moveTo>
              <a:lnTo>
                <a:pt x="0" y="3118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007465" y="2130486"/>
        <a:ext cx="259505" cy="259505"/>
      </dsp:txXfrm>
    </dsp:sp>
    <dsp:sp modelId="{D146D5FA-A743-45D0-8B65-3878D515BB9E}">
      <dsp:nvSpPr>
        <dsp:cNvPr id="0" name=""/>
        <dsp:cNvSpPr/>
      </dsp:nvSpPr>
      <dsp:spPr>
        <a:xfrm>
          <a:off x="3405072" y="701089"/>
          <a:ext cx="3806606" cy="3770203"/>
        </a:xfrm>
        <a:custGeom>
          <a:avLst/>
          <a:gdLst/>
          <a:ahLst/>
          <a:cxnLst/>
          <a:rect l="0" t="0" r="0" b="0"/>
          <a:pathLst>
            <a:path>
              <a:moveTo>
                <a:pt x="3806606" y="0"/>
              </a:moveTo>
              <a:lnTo>
                <a:pt x="0" y="3770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174433" y="2452249"/>
        <a:ext cx="267883" cy="267883"/>
      </dsp:txXfrm>
    </dsp:sp>
    <dsp:sp modelId="{95DBC10D-EB59-474C-91F4-A0A7C6B8689F}">
      <dsp:nvSpPr>
        <dsp:cNvPr id="0" name=""/>
        <dsp:cNvSpPr/>
      </dsp:nvSpPr>
      <dsp:spPr>
        <a:xfrm>
          <a:off x="3890772" y="701089"/>
          <a:ext cx="3320906" cy="4441831"/>
        </a:xfrm>
        <a:custGeom>
          <a:avLst/>
          <a:gdLst/>
          <a:ahLst/>
          <a:cxnLst/>
          <a:rect l="0" t="0" r="0" b="0"/>
          <a:pathLst>
            <a:path>
              <a:moveTo>
                <a:pt x="3320906" y="0"/>
              </a:moveTo>
              <a:lnTo>
                <a:pt x="0" y="4441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412575" y="2783354"/>
        <a:ext cx="277300" cy="277300"/>
      </dsp:txXfrm>
    </dsp:sp>
    <dsp:sp modelId="{8C7C82F3-11A3-4B74-BE0A-2F5E9DCB1095}">
      <dsp:nvSpPr>
        <dsp:cNvPr id="0" name=""/>
        <dsp:cNvSpPr/>
      </dsp:nvSpPr>
      <dsp:spPr>
        <a:xfrm>
          <a:off x="1162161" y="701089"/>
          <a:ext cx="6049517" cy="647988"/>
        </a:xfrm>
        <a:custGeom>
          <a:avLst/>
          <a:gdLst/>
          <a:ahLst/>
          <a:cxnLst/>
          <a:rect l="0" t="0" r="0" b="0"/>
          <a:pathLst>
            <a:path>
              <a:moveTo>
                <a:pt x="6049517" y="0"/>
              </a:moveTo>
              <a:lnTo>
                <a:pt x="0" y="6479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034817" y="872980"/>
        <a:ext cx="304206" cy="304206"/>
      </dsp:txXfrm>
    </dsp:sp>
    <dsp:sp modelId="{77E6AEDD-D1AE-405F-87F2-D59BCDEC2015}">
      <dsp:nvSpPr>
        <dsp:cNvPr id="0" name=""/>
        <dsp:cNvSpPr/>
      </dsp:nvSpPr>
      <dsp:spPr>
        <a:xfrm>
          <a:off x="1022080" y="655369"/>
          <a:ext cx="6189598" cy="91440"/>
        </a:xfrm>
        <a:custGeom>
          <a:avLst/>
          <a:gdLst/>
          <a:ahLst/>
          <a:cxnLst/>
          <a:rect l="0" t="0" r="0" b="0"/>
          <a:pathLst>
            <a:path>
              <a:moveTo>
                <a:pt x="6189598" y="45720"/>
              </a:moveTo>
              <a:lnTo>
                <a:pt x="0" y="797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962137" y="546347"/>
        <a:ext cx="309484" cy="309484"/>
      </dsp:txXfrm>
    </dsp:sp>
    <dsp:sp modelId="{99A67989-2159-46C6-9A32-EF5C29C4AD6F}">
      <dsp:nvSpPr>
        <dsp:cNvPr id="0" name=""/>
        <dsp:cNvSpPr/>
      </dsp:nvSpPr>
      <dsp:spPr>
        <a:xfrm>
          <a:off x="4543781" y="701089"/>
          <a:ext cx="2667897" cy="5083004"/>
        </a:xfrm>
        <a:custGeom>
          <a:avLst/>
          <a:gdLst/>
          <a:ahLst/>
          <a:cxnLst/>
          <a:rect l="0" t="0" r="0" b="0"/>
          <a:pathLst>
            <a:path>
              <a:moveTo>
                <a:pt x="2667897" y="0"/>
              </a:moveTo>
              <a:lnTo>
                <a:pt x="0" y="5083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734215" y="3099076"/>
        <a:ext cx="287030" cy="287030"/>
      </dsp:txXfrm>
    </dsp:sp>
    <dsp:sp modelId="{1CE68895-24AA-434D-9231-DBF982414CB0}">
      <dsp:nvSpPr>
        <dsp:cNvPr id="0" name=""/>
        <dsp:cNvSpPr/>
      </dsp:nvSpPr>
      <dsp:spPr>
        <a:xfrm>
          <a:off x="3792586" y="0"/>
          <a:ext cx="5436006" cy="1402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Альтернативная энергетика</a:t>
          </a:r>
          <a:endParaRPr lang="ru-RU" sz="4700" kern="1200" dirty="0"/>
        </a:p>
      </dsp:txBody>
      <dsp:txXfrm>
        <a:off x="3792586" y="0"/>
        <a:ext cx="5436006" cy="1402178"/>
      </dsp:txXfrm>
    </dsp:sp>
    <dsp:sp modelId="{FC97C752-4C80-4BBA-858F-A572C2B3DCB2}">
      <dsp:nvSpPr>
        <dsp:cNvPr id="0" name=""/>
        <dsp:cNvSpPr/>
      </dsp:nvSpPr>
      <dsp:spPr>
        <a:xfrm>
          <a:off x="4543781" y="5507382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Ветроэнергетика</a:t>
          </a:r>
          <a:endParaRPr lang="ru-RU" sz="1700" kern="1200" dirty="0"/>
        </a:p>
      </dsp:txBody>
      <dsp:txXfrm>
        <a:off x="4543781" y="5507382"/>
        <a:ext cx="1815225" cy="553422"/>
      </dsp:txXfrm>
    </dsp:sp>
    <dsp:sp modelId="{1B9F86DE-5228-4BB3-BD6B-89FF7D94461C}">
      <dsp:nvSpPr>
        <dsp:cNvPr id="0" name=""/>
        <dsp:cNvSpPr/>
      </dsp:nvSpPr>
      <dsp:spPr>
        <a:xfrm>
          <a:off x="1022080" y="458399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Биотопливо</a:t>
          </a:r>
          <a:endParaRPr lang="ru-RU" sz="1700" kern="1200" dirty="0"/>
        </a:p>
      </dsp:txBody>
      <dsp:txXfrm>
        <a:off x="1022080" y="458399"/>
        <a:ext cx="1815225" cy="553422"/>
      </dsp:txXfrm>
    </dsp:sp>
    <dsp:sp modelId="{1E6AEAF1-A5AE-47B6-BB13-B8911C55C556}">
      <dsp:nvSpPr>
        <dsp:cNvPr id="0" name=""/>
        <dsp:cNvSpPr/>
      </dsp:nvSpPr>
      <dsp:spPr>
        <a:xfrm>
          <a:off x="1162161" y="1072366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Гелиоэнергетика</a:t>
          </a:r>
          <a:endParaRPr lang="ru-RU" sz="1700" kern="1200" dirty="0"/>
        </a:p>
      </dsp:txBody>
      <dsp:txXfrm>
        <a:off x="1162161" y="1072366"/>
        <a:ext cx="1815225" cy="553422"/>
      </dsp:txXfrm>
    </dsp:sp>
    <dsp:sp modelId="{E0C5C708-9319-418D-9C5D-C59CD5C3E8A7}">
      <dsp:nvSpPr>
        <dsp:cNvPr id="0" name=""/>
        <dsp:cNvSpPr/>
      </dsp:nvSpPr>
      <dsp:spPr>
        <a:xfrm>
          <a:off x="3890772" y="4866209"/>
          <a:ext cx="1740420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Гидроэнергетика</a:t>
          </a:r>
          <a:endParaRPr lang="ru-RU" sz="1700" kern="1200" dirty="0"/>
        </a:p>
      </dsp:txBody>
      <dsp:txXfrm>
        <a:off x="3890772" y="4866209"/>
        <a:ext cx="1740420" cy="553422"/>
      </dsp:txXfrm>
    </dsp:sp>
    <dsp:sp modelId="{99246200-9955-4620-8FE6-75A48C81F493}">
      <dsp:nvSpPr>
        <dsp:cNvPr id="0" name=""/>
        <dsp:cNvSpPr/>
      </dsp:nvSpPr>
      <dsp:spPr>
        <a:xfrm>
          <a:off x="3405072" y="4194581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Геотермальая</a:t>
          </a:r>
          <a:endParaRPr lang="ru-RU" sz="1700" kern="1200" dirty="0"/>
        </a:p>
      </dsp:txBody>
      <dsp:txXfrm>
        <a:off x="3405072" y="4194581"/>
        <a:ext cx="1815225" cy="553422"/>
      </dsp:txXfrm>
    </dsp:sp>
    <dsp:sp modelId="{2384F1A1-CC41-40E0-99D2-B65C880B5D8B}">
      <dsp:nvSpPr>
        <dsp:cNvPr id="0" name=""/>
        <dsp:cNvSpPr/>
      </dsp:nvSpPr>
      <dsp:spPr>
        <a:xfrm>
          <a:off x="3062757" y="3552307"/>
          <a:ext cx="1815225" cy="534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Космическая</a:t>
          </a:r>
          <a:endParaRPr lang="ru-RU" sz="1700" kern="1200" dirty="0"/>
        </a:p>
      </dsp:txBody>
      <dsp:txXfrm>
        <a:off x="3062757" y="3552307"/>
        <a:ext cx="1815225" cy="534163"/>
      </dsp:txXfrm>
    </dsp:sp>
    <dsp:sp modelId="{3BC724F3-441A-4A67-9C80-8272059F9F94}">
      <dsp:nvSpPr>
        <dsp:cNvPr id="0" name=""/>
        <dsp:cNvSpPr/>
      </dsp:nvSpPr>
      <dsp:spPr>
        <a:xfrm>
          <a:off x="2469323" y="2855399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Водородная</a:t>
          </a:r>
          <a:endParaRPr lang="ru-RU" sz="1700" kern="1200" dirty="0"/>
        </a:p>
      </dsp:txBody>
      <dsp:txXfrm>
        <a:off x="2469323" y="2855399"/>
        <a:ext cx="1815225" cy="553422"/>
      </dsp:txXfrm>
    </dsp:sp>
    <dsp:sp modelId="{22DA84F1-8A4B-48D6-A4FD-9071DEC1B1D6}">
      <dsp:nvSpPr>
        <dsp:cNvPr id="0" name=""/>
        <dsp:cNvSpPr/>
      </dsp:nvSpPr>
      <dsp:spPr>
        <a:xfrm>
          <a:off x="2033597" y="2224442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Квантовая</a:t>
          </a:r>
          <a:endParaRPr lang="ru-RU" sz="1700" kern="1200" dirty="0"/>
        </a:p>
      </dsp:txBody>
      <dsp:txXfrm>
        <a:off x="2033597" y="2224442"/>
        <a:ext cx="1815225" cy="553422"/>
      </dsp:txXfrm>
    </dsp:sp>
    <dsp:sp modelId="{01DF9C6E-443D-4383-B075-2A2F80A35520}">
      <dsp:nvSpPr>
        <dsp:cNvPr id="0" name=""/>
        <dsp:cNvSpPr/>
      </dsp:nvSpPr>
      <dsp:spPr>
        <a:xfrm>
          <a:off x="1473364" y="1624609"/>
          <a:ext cx="1815225" cy="553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Термоядерная</a:t>
          </a:r>
          <a:endParaRPr lang="ru-RU" sz="1700" kern="1200" dirty="0"/>
        </a:p>
      </dsp:txBody>
      <dsp:txXfrm>
        <a:off x="1473364" y="1624609"/>
        <a:ext cx="1815225" cy="553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4D017-944B-4044-A78D-D4BC3DE0A544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AADB1-5521-44F0-A397-B328CA055A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Альтернативная энергетика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2088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189" y="1797805"/>
            <a:ext cx="10515600" cy="24815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Альтернативная энергетика — совокупность перспективных способов получения энергии, которые распространены не так широко, как традиционные, однако представляют интерес из-за выгодности их использования и, как правило, низком риске причинения вреда окружающей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41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8338061"/>
              </p:ext>
            </p:extLst>
          </p:nvPr>
        </p:nvGraphicFramePr>
        <p:xfrm>
          <a:off x="449451" y="278970"/>
          <a:ext cx="11462288" cy="606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562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67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Ветроэнергетика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4847"/>
            <a:ext cx="10515600" cy="47821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Запасы энергии ветра более чем в сто раз превышают запасы гидроэнергии всех рек планеты.</a:t>
            </a:r>
          </a:p>
          <a:p>
            <a:pPr algn="just"/>
            <a:r>
              <a:rPr lang="ru-RU" dirty="0" smtClean="0"/>
              <a:t>Общая установленная мощность составляет около 250 ГВт</a:t>
            </a:r>
          </a:p>
          <a:p>
            <a:pPr algn="just"/>
            <a:r>
              <a:rPr lang="ru-RU" dirty="0" smtClean="0"/>
              <a:t>Мощность высотных потоков ветра (на высотах 7-14 км) примерно в 10-15 раз выше, чем у приземных. Эти потоки обладают постоянством, почти не меняясь в течение года. Возможно использование потоков, расположенных даже над густонаселёнными территориями (например — городами), без ущерба для хозяйственной деятельности.</a:t>
            </a:r>
          </a:p>
          <a:p>
            <a:pPr algn="just"/>
            <a:r>
              <a:rPr lang="ru-RU" dirty="0"/>
              <a:t>Р</a:t>
            </a:r>
            <a:r>
              <a:rPr lang="ru-RU" dirty="0" smtClean="0"/>
              <a:t>ост ветроэнергетики составляет около 30% в год. При таких темпах к 2030 году 29% мирового производства электроэнергии будет приходится на ветроэнергетику.</a:t>
            </a:r>
          </a:p>
          <a:p>
            <a:pPr algn="just"/>
            <a:r>
              <a:rPr lang="ru-RU" dirty="0"/>
              <a:t>Некоторые страны особенно интенсивно развивают ветроэнергетику, в частности, на 2011 год в </a:t>
            </a:r>
            <a:r>
              <a:rPr lang="ru-RU" dirty="0" smtClean="0"/>
              <a:t>Дании </a:t>
            </a:r>
            <a:r>
              <a:rPr lang="ru-RU" dirty="0"/>
              <a:t>помощью </a:t>
            </a:r>
            <a:r>
              <a:rPr lang="ru-RU" dirty="0" err="1"/>
              <a:t>ветрогенераторов</a:t>
            </a:r>
            <a:r>
              <a:rPr lang="ru-RU" dirty="0"/>
              <a:t> производится 28 % всего электричества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9649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Геотермальная </a:t>
            </a:r>
            <a:r>
              <a:rPr lang="ru-RU" dirty="0" smtClean="0"/>
              <a:t>энергетика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Геотермальная энергетика — направление энергетики, основанное на производстве электрической энергии за счёт энергии, содержащейся в недрах земли, на геотермальных станциях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/>
              <a:t>Главным достоинством геотермальной энергии является ее практическая неиссякаемость и полная независимость от условий окружающей среды, времени суток и года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Суммарная мощность геотермальных электростанций мира составляет </a:t>
            </a:r>
            <a:r>
              <a:rPr lang="en-US" dirty="0" smtClean="0"/>
              <a:t>10,5 </a:t>
            </a:r>
            <a:r>
              <a:rPr lang="ru-RU" dirty="0" smtClean="0"/>
              <a:t>ГВт</a:t>
            </a:r>
          </a:p>
          <a:p>
            <a:pPr algn="just"/>
            <a:r>
              <a:rPr lang="ru-RU" dirty="0" smtClean="0"/>
              <a:t>В Исландии </a:t>
            </a:r>
            <a:r>
              <a:rPr lang="en-US" dirty="0" smtClean="0"/>
              <a:t>30 % (0,4 </a:t>
            </a:r>
            <a:r>
              <a:rPr lang="ru-RU" dirty="0" smtClean="0"/>
              <a:t>ГВт</a:t>
            </a:r>
            <a:r>
              <a:rPr lang="en-US" dirty="0" smtClean="0"/>
              <a:t>) </a:t>
            </a:r>
            <a:r>
              <a:rPr lang="ru-RU" dirty="0" smtClean="0"/>
              <a:t>электроэнергии вырабатывается геотермальными станциями</a:t>
            </a:r>
            <a:r>
              <a:rPr lang="en-US" dirty="0" smtClean="0"/>
              <a:t>. </a:t>
            </a:r>
            <a:r>
              <a:rPr lang="ru-RU" dirty="0" smtClean="0"/>
              <a:t>Лидером является США</a:t>
            </a:r>
            <a:r>
              <a:rPr lang="en-US" dirty="0" smtClean="0"/>
              <a:t>, </a:t>
            </a:r>
            <a:r>
              <a:rPr lang="ru-RU" dirty="0" smtClean="0"/>
              <a:t>мощность электростанций </a:t>
            </a:r>
            <a:r>
              <a:rPr lang="en-US" dirty="0" smtClean="0"/>
              <a:t>3,0 </a:t>
            </a:r>
            <a:r>
              <a:rPr lang="ru-RU" dirty="0" smtClean="0"/>
              <a:t>ГВт или </a:t>
            </a:r>
            <a:r>
              <a:rPr lang="en-US" dirty="0" smtClean="0"/>
              <a:t>0,3 </a:t>
            </a:r>
            <a:r>
              <a:rPr lang="ru-RU" dirty="0" smtClean="0"/>
              <a:t>от общей выработки электроэнергии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1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Гидроэнергетика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Гидроэнергетика — область хозяйственно-экономической деятельности человека, совокупность больших естественных и искусственных подсистем, служащих для преобразования энергии водного потока в электрическую энергию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Гидроэнергетика обеспечивает порядка </a:t>
            </a:r>
            <a:r>
              <a:rPr lang="en-US" dirty="0" smtClean="0"/>
              <a:t>800 </a:t>
            </a:r>
            <a:r>
              <a:rPr lang="ru-RU" dirty="0" smtClean="0"/>
              <a:t>ГВт</a:t>
            </a:r>
            <a:r>
              <a:rPr lang="en-US" dirty="0" smtClean="0"/>
              <a:t>, </a:t>
            </a:r>
            <a:r>
              <a:rPr lang="ru-RU" dirty="0" smtClean="0"/>
              <a:t>что соответствует</a:t>
            </a:r>
            <a:r>
              <a:rPr lang="en-US" dirty="0" smtClean="0"/>
              <a:t> 20% </a:t>
            </a:r>
            <a:r>
              <a:rPr lang="ru-RU" dirty="0" smtClean="0"/>
              <a:t>всей вырабатываемой электроэнергии мира</a:t>
            </a:r>
            <a:r>
              <a:rPr lang="en-US" dirty="0" smtClean="0"/>
              <a:t>.</a:t>
            </a:r>
            <a:r>
              <a:rPr lang="ru-RU" dirty="0" smtClean="0"/>
              <a:t> Большая часть энергии вырабатывается Китаем</a:t>
            </a:r>
            <a:r>
              <a:rPr lang="en-US" dirty="0" smtClean="0"/>
              <a:t>,</a:t>
            </a:r>
            <a:r>
              <a:rPr lang="ru-RU" dirty="0" smtClean="0"/>
              <a:t> Канадой</a:t>
            </a:r>
            <a:r>
              <a:rPr lang="en-US" dirty="0" smtClean="0"/>
              <a:t>,</a:t>
            </a:r>
            <a:r>
              <a:rPr lang="ru-RU" dirty="0" smtClean="0"/>
              <a:t> Бразилией</a:t>
            </a:r>
            <a:r>
              <a:rPr lang="en-US" dirty="0" smtClean="0"/>
              <a:t>,</a:t>
            </a:r>
            <a:r>
              <a:rPr lang="ru-RU" dirty="0" smtClean="0"/>
              <a:t> США</a:t>
            </a:r>
            <a:r>
              <a:rPr lang="ru-RU" dirty="0"/>
              <a:t> </a:t>
            </a:r>
            <a:r>
              <a:rPr lang="ru-RU" dirty="0" smtClean="0"/>
              <a:t>и Россией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Некоторые страны практически или полностью перешли на гидроэнергетику</a:t>
            </a:r>
            <a:r>
              <a:rPr lang="en-US" dirty="0" smtClean="0"/>
              <a:t>. </a:t>
            </a:r>
            <a:r>
              <a:rPr lang="ru-RU" dirty="0" smtClean="0"/>
              <a:t>Например в Норвегии вырабатывается </a:t>
            </a:r>
            <a:r>
              <a:rPr lang="en-US" dirty="0" smtClean="0"/>
              <a:t>98</a:t>
            </a:r>
            <a:r>
              <a:rPr lang="ru-RU" dirty="0" smtClean="0"/>
              <a:t> </a:t>
            </a:r>
            <a:r>
              <a:rPr lang="en-US" dirty="0" smtClean="0"/>
              <a:t>%</a:t>
            </a:r>
            <a:r>
              <a:rPr lang="ru-RU" dirty="0" smtClean="0"/>
              <a:t> электроэнергии ГЭС</a:t>
            </a:r>
            <a:r>
              <a:rPr lang="en-US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382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/>
          <a:lstStyle/>
          <a:p>
            <a:r>
              <a:rPr lang="ru-RU" dirty="0" smtClean="0"/>
              <a:t>Космическая энергетика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3949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Космическая энергетика — вид альтернативной энергетики, предусматривающий использование энергии Солнца для выработки электроэнергии, с расположением энергетической станции на Луне или земной орбите</a:t>
            </a:r>
            <a:r>
              <a:rPr lang="ru-RU" dirty="0" smtClean="0"/>
              <a:t>.</a:t>
            </a:r>
          </a:p>
          <a:p>
            <a:r>
              <a:rPr lang="ru-RU" dirty="0"/>
              <a:t>Энергия </a:t>
            </a:r>
            <a:r>
              <a:rPr lang="ru-RU" dirty="0" smtClean="0"/>
              <a:t>будет </a:t>
            </a:r>
            <a:r>
              <a:rPr lang="ru-RU" dirty="0"/>
              <a:t>передаваться радиоволнами с помощью громадных 20 километровых </a:t>
            </a:r>
            <a:r>
              <a:rPr lang="ru-RU" dirty="0" smtClean="0"/>
              <a:t>антенн</a:t>
            </a:r>
            <a:r>
              <a:rPr lang="en-US" dirty="0" smtClean="0"/>
              <a:t>. </a:t>
            </a:r>
            <a:r>
              <a:rPr lang="ru-RU" dirty="0" smtClean="0"/>
              <a:t>Второй </a:t>
            </a:r>
            <a:r>
              <a:rPr lang="ru-RU" dirty="0"/>
              <a:t>способ передачи который может использоваться это передача световым лучом с помощью лазеров и прием </a:t>
            </a:r>
            <a:r>
              <a:rPr lang="ru-RU" dirty="0" smtClean="0"/>
              <a:t>свето-уловителем </a:t>
            </a:r>
            <a:r>
              <a:rPr lang="ru-RU" dirty="0"/>
              <a:t>на земле</a:t>
            </a:r>
            <a:r>
              <a:rPr lang="ru-RU" dirty="0" smtClean="0"/>
              <a:t>.</a:t>
            </a:r>
          </a:p>
          <a:p>
            <a:r>
              <a:rPr lang="ru-RU" dirty="0"/>
              <a:t>Космическая солнечная энергия — энергия, которую получают за пределами атмосферы Земли. При отсутствии загазованности атмосферы или облаков, на Землю падает примерно 35 % энергии от той, которая попала в атмосферу. Кроме того, правильно выбрав траекторию орбиты, можно получать энергию около 96 % времени. Таким образом, фотоэлектрические панели на геостационарной орбите Земли (на высоте 36000 км) будет получать в среднем в восемь раз больше света, чем панели на поверхности Земли и даже больше когда космический аппарат будет ближе к Солнцу чем Земля. Дополнительным преимуществом является тот факт, что в космосе нет проблемы с весом или коррозии металлов из-за отсутствия атмосферы. С другой стороны, главный недостаток Космической энергетики и по сей день является её высокая стоимость. Другим недостатком является тот факт, что при передаче энергии на поверхность Земли будет потеря, по крайней мере 40-50 %.</a:t>
            </a:r>
          </a:p>
        </p:txBody>
      </p:sp>
    </p:spTree>
    <p:extLst>
      <p:ext uri="{BB962C8B-B14F-4D97-AF65-F5344CB8AC3E}">
        <p14:creationId xmlns:p14="http://schemas.microsoft.com/office/powerpoint/2010/main" xmlns="" val="221690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Солнечная энергетика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Солнечная энергетика — направление нетрадиционной энергетики, основанное на непосредственном использовании солнечного излучения для получения энергии в каком-либо виде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 весь мир приходится </a:t>
            </a:r>
            <a:r>
              <a:rPr lang="en-US" dirty="0" smtClean="0"/>
              <a:t>40 </a:t>
            </a:r>
            <a:r>
              <a:rPr lang="ru-RU" dirty="0" smtClean="0"/>
              <a:t>ГВт вырабатываемой солнечной электроэнергии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Лидером по производству солнечной </a:t>
            </a:r>
            <a:r>
              <a:rPr lang="ru-RU" dirty="0"/>
              <a:t>электроэнергии </a:t>
            </a:r>
            <a:r>
              <a:rPr lang="ru-RU" dirty="0" smtClean="0"/>
              <a:t>является</a:t>
            </a:r>
            <a:r>
              <a:rPr lang="en-US" dirty="0" smtClean="0"/>
              <a:t> </a:t>
            </a:r>
            <a:r>
              <a:rPr lang="ru-RU" dirty="0" smtClean="0"/>
              <a:t>Германия</a:t>
            </a:r>
            <a:r>
              <a:rPr lang="en-US" dirty="0" smtClean="0"/>
              <a:t>,</a:t>
            </a:r>
            <a:r>
              <a:rPr lang="ru-RU" dirty="0" smtClean="0"/>
              <a:t> вырабатывающая </a:t>
            </a:r>
            <a:r>
              <a:rPr lang="en-US" dirty="0" smtClean="0"/>
              <a:t>17 </a:t>
            </a:r>
            <a:r>
              <a:rPr lang="ru-RU" dirty="0" smtClean="0"/>
              <a:t>ГВт</a:t>
            </a:r>
            <a:r>
              <a:rPr lang="en-US" dirty="0" smtClean="0"/>
              <a:t>.</a:t>
            </a:r>
          </a:p>
          <a:p>
            <a:pPr algn="just"/>
            <a:r>
              <a:rPr lang="ru-RU" dirty="0" smtClean="0"/>
              <a:t>Через </a:t>
            </a:r>
            <a:r>
              <a:rPr lang="en-US" dirty="0" smtClean="0"/>
              <a:t>40 </a:t>
            </a:r>
            <a:r>
              <a:rPr lang="ru-RU" dirty="0" smtClean="0"/>
              <a:t>лет </a:t>
            </a:r>
            <a:r>
              <a:rPr lang="en-US" dirty="0" smtClean="0"/>
              <a:t>20 % </a:t>
            </a:r>
            <a:r>
              <a:rPr lang="ru-RU" dirty="0" smtClean="0"/>
              <a:t>всей электроэнергии будет вырабатываться из энергии Солнца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572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Управляемый термоядерный синтез (УТС) — синтез более тяжёлых атомных ядер из более лёгких с целью получения </a:t>
            </a:r>
            <a:r>
              <a:rPr lang="ru-RU" dirty="0" smtClean="0"/>
              <a:t>энергии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На рисунке представлена реакция дейтерий</a:t>
            </a:r>
            <a:r>
              <a:rPr lang="en-US" dirty="0" smtClean="0"/>
              <a:t>-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тритий</a:t>
            </a:r>
          </a:p>
          <a:p>
            <a:r>
              <a:rPr lang="ru-RU" dirty="0" smtClean="0"/>
              <a:t>В перспективе можно использовать реакцию </a:t>
            </a:r>
            <a:br>
              <a:rPr lang="ru-RU" dirty="0" smtClean="0"/>
            </a:br>
            <a:r>
              <a:rPr lang="ru-RU" dirty="0" smtClean="0"/>
              <a:t>дейтерий</a:t>
            </a:r>
            <a:r>
              <a:rPr lang="ru-RU" dirty="0"/>
              <a:t> — </a:t>
            </a:r>
            <a:r>
              <a:rPr lang="ru-RU" dirty="0" smtClean="0"/>
              <a:t>гелий</a:t>
            </a:r>
            <a:r>
              <a:rPr lang="en-US" dirty="0" smtClean="0"/>
              <a:t>-3, </a:t>
            </a:r>
            <a:r>
              <a:rPr lang="ru-RU" dirty="0" smtClean="0"/>
              <a:t>где выход энергии </a:t>
            </a:r>
            <a:r>
              <a:rPr lang="en-US" dirty="0" smtClean="0"/>
              <a:t>18,4 </a:t>
            </a:r>
            <a:r>
              <a:rPr lang="ru-RU" dirty="0" smtClean="0"/>
              <a:t>МэВ</a:t>
            </a:r>
            <a:r>
              <a:rPr lang="en-US" dirty="0" smtClean="0"/>
              <a:t>.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3296" y="2753295"/>
            <a:ext cx="3639312" cy="404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2602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4BA4088-B8A0-48E7-BD0F-D115298BA38B}"/>
</file>

<file path=customXml/itemProps2.xml><?xml version="1.0" encoding="utf-8"?>
<ds:datastoreItem xmlns:ds="http://schemas.openxmlformats.org/officeDocument/2006/customXml" ds:itemID="{3AE8CF91-91E4-4370-BDDD-B6FC76D0BCBE}"/>
</file>

<file path=customXml/itemProps3.xml><?xml version="1.0" encoding="utf-8"?>
<ds:datastoreItem xmlns:ds="http://schemas.openxmlformats.org/officeDocument/2006/customXml" ds:itemID="{A3868BBB-C7AC-4691-9663-DA068338B25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499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Альтернативная энергетика</vt:lpstr>
      <vt:lpstr>Слайд 2</vt:lpstr>
      <vt:lpstr>Слайд 3</vt:lpstr>
      <vt:lpstr>Ветроэнергетика</vt:lpstr>
      <vt:lpstr>Геотермальная энергетика</vt:lpstr>
      <vt:lpstr>Гидроэнергетика </vt:lpstr>
      <vt:lpstr>Космическая энергетика</vt:lpstr>
      <vt:lpstr>Солнечная энергетика</vt:lpstr>
      <vt:lpstr>УТС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Альтернативная энергетика</dc:title>
  <dc:creator>Arven</dc:creator>
  <cp:lastModifiedBy>ovdegtyareva</cp:lastModifiedBy>
  <cp:revision>17</cp:revision>
  <dcterms:created xsi:type="dcterms:W3CDTF">2013-02-26T16:06:30Z</dcterms:created>
  <dcterms:modified xsi:type="dcterms:W3CDTF">2013-05-31T09:15:40Z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